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3" r:id="rId1"/>
    <p:sldMasterId id="2147483777" r:id="rId2"/>
    <p:sldMasterId id="2147483796" r:id="rId3"/>
  </p:sldMasterIdLst>
  <p:notesMasterIdLst>
    <p:notesMasterId r:id="rId52"/>
  </p:notesMasterIdLst>
  <p:sldIdLst>
    <p:sldId id="2246" r:id="rId4"/>
    <p:sldId id="2257" r:id="rId5"/>
    <p:sldId id="2263" r:id="rId6"/>
    <p:sldId id="2248" r:id="rId7"/>
    <p:sldId id="2262" r:id="rId8"/>
    <p:sldId id="2489" r:id="rId9"/>
    <p:sldId id="2474" r:id="rId10"/>
    <p:sldId id="2475" r:id="rId11"/>
    <p:sldId id="2476" r:id="rId12"/>
    <p:sldId id="2477" r:id="rId13"/>
    <p:sldId id="2478" r:id="rId14"/>
    <p:sldId id="2479" r:id="rId15"/>
    <p:sldId id="2480" r:id="rId16"/>
    <p:sldId id="2481" r:id="rId17"/>
    <p:sldId id="2482" r:id="rId18"/>
    <p:sldId id="2473" r:id="rId19"/>
    <p:sldId id="2287" r:id="rId20"/>
    <p:sldId id="2276" r:id="rId21"/>
    <p:sldId id="2259" r:id="rId22"/>
    <p:sldId id="2470" r:id="rId23"/>
    <p:sldId id="2278" r:id="rId24"/>
    <p:sldId id="2494" r:id="rId25"/>
    <p:sldId id="2279" r:id="rId26"/>
    <p:sldId id="2498" r:id="rId27"/>
    <p:sldId id="2290" r:id="rId28"/>
    <p:sldId id="2500" r:id="rId29"/>
    <p:sldId id="2484" r:id="rId30"/>
    <p:sldId id="2501" r:id="rId31"/>
    <p:sldId id="2502" r:id="rId32"/>
    <p:sldId id="2487" r:id="rId33"/>
    <p:sldId id="2503" r:id="rId34"/>
    <p:sldId id="2504" r:id="rId35"/>
    <p:sldId id="2499" r:id="rId36"/>
    <p:sldId id="2485" r:id="rId37"/>
    <p:sldId id="2486" r:id="rId38"/>
    <p:sldId id="2495" r:id="rId39"/>
    <p:sldId id="2488" r:id="rId40"/>
    <p:sldId id="2497" r:id="rId41"/>
    <p:sldId id="2291" r:id="rId42"/>
    <p:sldId id="2491" r:id="rId43"/>
    <p:sldId id="2496" r:id="rId44"/>
    <p:sldId id="2492" r:id="rId45"/>
    <p:sldId id="2493" r:id="rId46"/>
    <p:sldId id="2490" r:id="rId47"/>
    <p:sldId id="2292" r:id="rId48"/>
    <p:sldId id="2277" r:id="rId49"/>
    <p:sldId id="2472" r:id="rId50"/>
    <p:sldId id="2223" r:id="rId5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72" userDrawn="1">
          <p15:clr>
            <a:srgbClr val="A4A3A4"/>
          </p15:clr>
        </p15:guide>
        <p15:guide id="2" pos="3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E65"/>
    <a:srgbClr val="F4F3F4"/>
    <a:srgbClr val="F8F8F8"/>
    <a:srgbClr val="CBC5C3"/>
    <a:srgbClr val="D9D9D9"/>
    <a:srgbClr val="FFFFFF"/>
    <a:srgbClr val="44546A"/>
    <a:srgbClr val="BD9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064" autoAdjust="0"/>
  </p:normalViewPr>
  <p:slideViewPr>
    <p:cSldViewPr snapToGrid="0" snapToObjects="1">
      <p:cViewPr varScale="1">
        <p:scale>
          <a:sx n="96" d="100"/>
          <a:sy n="96" d="100"/>
        </p:scale>
        <p:origin x="990" y="84"/>
      </p:cViewPr>
      <p:guideLst>
        <p:guide orient="horz" pos="2172"/>
        <p:guide pos="385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200308459"/>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Tree>
    <p:extLst>
      <p:ext uri="{BB962C8B-B14F-4D97-AF65-F5344CB8AC3E}">
        <p14:creationId xmlns:p14="http://schemas.microsoft.com/office/powerpoint/2010/main" val="2455657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circles">
    <p:bg>
      <p:bgPr>
        <a:solidFill>
          <a:schemeClr val="bg1"/>
        </a:solidFill>
        <a:effectLst/>
      </p:bgPr>
    </p:bg>
    <p:spTree>
      <p:nvGrpSpPr>
        <p:cNvPr id="1" name=""/>
        <p:cNvGrpSpPr/>
        <p:nvPr/>
      </p:nvGrpSpPr>
      <p:grpSpPr>
        <a:xfrm>
          <a:off x="0" y="0"/>
          <a:ext cx="0" cy="0"/>
          <a:chOff x="0" y="0"/>
          <a:chExt cx="0" cy="0"/>
        </a:xfrm>
      </p:grpSpPr>
      <p:sp>
        <p:nvSpPr>
          <p:cNvPr id="62" name="Rechteck 6">
            <a:extLst>
              <a:ext uri="{FF2B5EF4-FFF2-40B4-BE49-F238E27FC236}">
                <a16:creationId xmlns:a16="http://schemas.microsoft.com/office/drawing/2014/main" id="{9D4342B5-AB17-734F-A18F-B83304440812}"/>
              </a:ext>
            </a:extLst>
          </p:cNvPr>
          <p:cNvSpPr/>
          <p:nvPr userDrawn="1"/>
        </p:nvSpPr>
        <p:spPr>
          <a:xfrm rot="10800000">
            <a:off x="7566052" y="-19280"/>
            <a:ext cx="4625945"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8546763"/>
              <a:gd name="connsiteY0" fmla="*/ 0 h 6871347"/>
              <a:gd name="connsiteX1" fmla="*/ 8546763 w 8546763"/>
              <a:gd name="connsiteY1" fmla="*/ 0 h 6871347"/>
              <a:gd name="connsiteX2" fmla="*/ 5352774 w 8546763"/>
              <a:gd name="connsiteY2" fmla="*/ 6871347 h 6871347"/>
              <a:gd name="connsiteX3" fmla="*/ 0 w 8546763"/>
              <a:gd name="connsiteY3" fmla="*/ 6857999 h 6871347"/>
              <a:gd name="connsiteX4" fmla="*/ 0 w 8546763"/>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6763" h="6871347">
                <a:moveTo>
                  <a:pt x="0" y="0"/>
                </a:moveTo>
                <a:lnTo>
                  <a:pt x="8546763" y="0"/>
                </a:lnTo>
                <a:lnTo>
                  <a:pt x="5352774" y="6871347"/>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C8E165-B1CB-4C4B-8055-FF1B6A1BDC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86167" y="332213"/>
            <a:ext cx="2208516" cy="451202"/>
          </a:xfrm>
          <a:prstGeom prst="rect">
            <a:avLst/>
          </a:prstGeom>
        </p:spPr>
      </p:pic>
      <p:sp>
        <p:nvSpPr>
          <p:cNvPr id="66" name="Line">
            <a:extLst>
              <a:ext uri="{FF2B5EF4-FFF2-40B4-BE49-F238E27FC236}">
                <a16:creationId xmlns:a16="http://schemas.microsoft.com/office/drawing/2014/main" id="{C990F137-B2EB-6843-A20E-346FDD63E8C3}"/>
              </a:ext>
            </a:extLst>
          </p:cNvPr>
          <p:cNvSpPr/>
          <p:nvPr userDrawn="1"/>
        </p:nvSpPr>
        <p:spPr>
          <a:xfrm flipV="1">
            <a:off x="7566051" y="-62826"/>
            <a:ext cx="1727797" cy="6941576"/>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61" y="2357365"/>
            <a:ext cx="8307788"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dirty="0"/>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666576" y="4072003"/>
            <a:ext cx="7125758"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grpSp>
        <p:nvGrpSpPr>
          <p:cNvPr id="2" name="Group 1">
            <a:extLst>
              <a:ext uri="{FF2B5EF4-FFF2-40B4-BE49-F238E27FC236}">
                <a16:creationId xmlns:a16="http://schemas.microsoft.com/office/drawing/2014/main" id="{89A0FAAB-3436-1741-97E8-2987027BE9A2}"/>
              </a:ext>
            </a:extLst>
          </p:cNvPr>
          <p:cNvGrpSpPr/>
          <p:nvPr userDrawn="1"/>
        </p:nvGrpSpPr>
        <p:grpSpPr>
          <a:xfrm>
            <a:off x="9459854" y="3421312"/>
            <a:ext cx="3960000" cy="5673803"/>
            <a:chOff x="9459854" y="3421312"/>
            <a:chExt cx="3960000" cy="5673803"/>
          </a:xfrm>
        </p:grpSpPr>
        <p:sp>
          <p:nvSpPr>
            <p:cNvPr id="11" name="Arc 10">
              <a:extLst>
                <a:ext uri="{FF2B5EF4-FFF2-40B4-BE49-F238E27FC236}">
                  <a16:creationId xmlns:a16="http://schemas.microsoft.com/office/drawing/2014/main" id="{BBEF4A6A-312F-774F-9FF0-3C66FD7CC42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2" name="Arc 11">
              <a:extLst>
                <a:ext uri="{FF2B5EF4-FFF2-40B4-BE49-F238E27FC236}">
                  <a16:creationId xmlns:a16="http://schemas.microsoft.com/office/drawing/2014/main" id="{9E574038-34A2-964E-AB32-952E93898D4F}"/>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3" name="Arc 12">
              <a:extLst>
                <a:ext uri="{FF2B5EF4-FFF2-40B4-BE49-F238E27FC236}">
                  <a16:creationId xmlns:a16="http://schemas.microsoft.com/office/drawing/2014/main" id="{688F6C61-9228-D940-93A5-1F3BCC26EA1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296441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 re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13">
            <a:extLst>
              <a:ext uri="{FF2B5EF4-FFF2-40B4-BE49-F238E27FC236}">
                <a16:creationId xmlns:a16="http://schemas.microsoft.com/office/drawing/2014/main" id="{F5E2ACD3-1FAA-FC49-AB82-D7233E709CC6}"/>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AD1E7127-3AE4-8441-B3E4-2E96E9AE6F3D}"/>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4FCA7638-6BA9-4D54-B35E-78531660D1B0}"/>
              </a:ext>
            </a:extLst>
          </p:cNvPr>
          <p:cNvSpPr/>
          <p:nvPr userDrawn="1"/>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C36FA0BC-C193-4917-A008-1F567747FA54}"/>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692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 green">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15EF2C13-C79F-9F46-83F9-2D7FDC8FDAC4}"/>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9F446A20-BD0D-2645-9C6D-0E01818BF841}"/>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07E73C30-D341-4941-A7A0-58F3BD1F91AA}"/>
              </a:ext>
            </a:extLst>
          </p:cNvPr>
          <p:cNvSpPr/>
          <p:nvPr userDrawn="1"/>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88FDE1FE-1AB8-4C14-8FBE-ACB5A88C3DE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7161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 blue">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B16225F6-CCDF-F847-9005-05209A47CF1F}"/>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CA08F7D1-4F7E-6340-AACB-ACF11AD2721B}"/>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C06D1A0E-F6F7-42E4-A751-11892D4CD7F4}"/>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FFF24BCA-5544-4B64-8C51-332DF940771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7707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yello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39" name="Rectangle 38">
            <a:extLst>
              <a:ext uri="{FF2B5EF4-FFF2-40B4-BE49-F238E27FC236}">
                <a16:creationId xmlns:a16="http://schemas.microsoft.com/office/drawing/2014/main" id="{49EA62D1-29F5-9942-93D9-7AD3DC133D5A}"/>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40" name="Title 1">
            <a:extLst>
              <a:ext uri="{FF2B5EF4-FFF2-40B4-BE49-F238E27FC236}">
                <a16:creationId xmlns:a16="http://schemas.microsoft.com/office/drawing/2014/main" id="{D72D82E5-5894-044E-BFED-495627D9D527}"/>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6" name="Rechteck 6">
            <a:extLst>
              <a:ext uri="{FF2B5EF4-FFF2-40B4-BE49-F238E27FC236}">
                <a16:creationId xmlns:a16="http://schemas.microsoft.com/office/drawing/2014/main" id="{80F387C3-D339-46C2-900C-ED6E647C9E5F}"/>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7" name="Rectangle 6">
            <a:extLst>
              <a:ext uri="{FF2B5EF4-FFF2-40B4-BE49-F238E27FC236}">
                <a16:creationId xmlns:a16="http://schemas.microsoft.com/office/drawing/2014/main" id="{CC6F6E17-B5F5-436C-9F9F-8E2725CCCCB6}"/>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047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ounded Rectangle 14">
            <a:extLst>
              <a:ext uri="{FF2B5EF4-FFF2-40B4-BE49-F238E27FC236}">
                <a16:creationId xmlns:a16="http://schemas.microsoft.com/office/drawing/2014/main" id="{B2185F09-C269-1347-A42C-735F0FC1012D}"/>
              </a:ext>
            </a:extLst>
          </p:cNvPr>
          <p:cNvSpPr>
            <a:spLocks noChangeAspect="1"/>
          </p:cNvSpPr>
          <p:nvPr/>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6" name="Circle">
            <a:extLst>
              <a:ext uri="{FF2B5EF4-FFF2-40B4-BE49-F238E27FC236}">
                <a16:creationId xmlns:a16="http://schemas.microsoft.com/office/drawing/2014/main" id="{CE5370C9-BB2B-3445-8CA2-9C8684E4B0CD}"/>
              </a:ext>
            </a:extLst>
          </p:cNvPr>
          <p:cNvSpPr>
            <a:spLocks noChangeAspect="1"/>
          </p:cNvSpPr>
          <p:nvPr/>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69369" y="6303681"/>
            <a:ext cx="396000" cy="396000"/>
          </a:xfrm>
        </p:spPr>
        <p:txBody>
          <a:bodyPr anchor="ctr"/>
          <a:lstStyle>
            <a:lvl1pPr algn="ctr">
              <a:defRPr kumimoji="0" lang="hu-HU" sz="8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x-none" smtClean="0"/>
              <a:pPr/>
              <a:t>‹#›</a:t>
            </a:fld>
            <a:endParaRPr lang="x-none" dirty="0"/>
          </a:p>
        </p:txBody>
      </p:sp>
      <p:sp>
        <p:nvSpPr>
          <p:cNvPr id="10" name="Rectangle 9">
            <a:extLst>
              <a:ext uri="{FF2B5EF4-FFF2-40B4-BE49-F238E27FC236}">
                <a16:creationId xmlns:a16="http://schemas.microsoft.com/office/drawing/2014/main" id="{E67907CA-1624-44B7-8FB9-2FA7D2843048}"/>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1" name="Rounded Rectangle 14">
            <a:extLst>
              <a:ext uri="{FF2B5EF4-FFF2-40B4-BE49-F238E27FC236}">
                <a16:creationId xmlns:a16="http://schemas.microsoft.com/office/drawing/2014/main" id="{A1E27168-DD4B-4E29-8D12-BD9CDAE299A8}"/>
              </a:ext>
            </a:extLst>
          </p:cNvPr>
          <p:cNvSpPr>
            <a:spLocks noChangeAspect="1"/>
          </p:cNvSpPr>
          <p:nvPr userDrawn="1"/>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2" name="Circle">
            <a:extLst>
              <a:ext uri="{FF2B5EF4-FFF2-40B4-BE49-F238E27FC236}">
                <a16:creationId xmlns:a16="http://schemas.microsoft.com/office/drawing/2014/main" id="{85CA29AE-0F21-4BD8-A0B2-8611A10B763A}"/>
              </a:ext>
            </a:extLst>
          </p:cNvPr>
          <p:cNvSpPr>
            <a:spLocks noChangeAspect="1"/>
          </p:cNvSpPr>
          <p:nvPr userDrawn="1"/>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298656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and text - without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lstStyle>
            <a:lvl1pPr>
              <a:lnSpc>
                <a:spcPct val="100000"/>
              </a:lnSpc>
              <a:spcBef>
                <a:spcPts val="1800"/>
              </a:spcBef>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CB307A76-0081-49EE-A23D-20F347EA4B4E}"/>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21599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ontent and text - Benc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A06C7384-44A7-4111-8814-C67DBBCF4EA5}"/>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24408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Content es kis referenci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432579"/>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458465"/>
            <a:ext cx="10786327" cy="318732"/>
          </a:xfrm>
          <a:ln>
            <a:noFill/>
          </a:ln>
        </p:spPr>
        <p:txBody>
          <a:bodyPr anchor="ctr">
            <a:noAutofit/>
          </a:bodyPr>
          <a:lstStyle>
            <a:lvl1pPr marL="0" indent="0" algn="ctr">
              <a:lnSpc>
                <a:spcPct val="100000"/>
              </a:lnSpc>
              <a:spcBef>
                <a:spcPts val="0"/>
              </a:spcBef>
              <a:buNone/>
              <a:defRPr sz="14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2AF9DFEB-8F5A-4C99-8359-90E074E44665}"/>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331899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8E855B-0625-7E46-AF96-91351538A2F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2" name="TextBox 1">
            <a:extLst>
              <a:ext uri="{FF2B5EF4-FFF2-40B4-BE49-F238E27FC236}">
                <a16:creationId xmlns:a16="http://schemas.microsoft.com/office/drawing/2014/main" id="{8E6FD779-292F-F942-89FB-DCF73E959310}"/>
              </a:ext>
            </a:extLst>
          </p:cNvPr>
          <p:cNvSpPr txBox="1"/>
          <p:nvPr/>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
        <p:nvSpPr>
          <p:cNvPr id="7" name="Rechteck 6">
            <a:extLst>
              <a:ext uri="{FF2B5EF4-FFF2-40B4-BE49-F238E27FC236}">
                <a16:creationId xmlns:a16="http://schemas.microsoft.com/office/drawing/2014/main" id="{5D808740-0D27-4344-AF97-F6F2C73EE0E2}"/>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Rectangle 7">
            <a:extLst>
              <a:ext uri="{FF2B5EF4-FFF2-40B4-BE49-F238E27FC236}">
                <a16:creationId xmlns:a16="http://schemas.microsoft.com/office/drawing/2014/main" id="{5061922A-B841-494A-9347-9F948ED2DA6B}"/>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FBB7648-ADE9-4F4A-BDD0-2F5B2B8415C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10" name="TextBox 9">
            <a:extLst>
              <a:ext uri="{FF2B5EF4-FFF2-40B4-BE49-F238E27FC236}">
                <a16:creationId xmlns:a16="http://schemas.microsoft.com/office/drawing/2014/main" id="{5E738083-6ADC-4291-BE3A-3C3FCF09845A}"/>
              </a:ext>
            </a:extLst>
          </p:cNvPr>
          <p:cNvSpPr txBox="1"/>
          <p:nvPr userDrawn="1"/>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252883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9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pic title - circles">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userDrawn="1"/>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userDrawn="1"/>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331504" y="2329683"/>
            <a:ext cx="727782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grpSp>
        <p:nvGrpSpPr>
          <p:cNvPr id="18" name="Group 17">
            <a:extLst>
              <a:ext uri="{FF2B5EF4-FFF2-40B4-BE49-F238E27FC236}">
                <a16:creationId xmlns:a16="http://schemas.microsoft.com/office/drawing/2014/main" id="{18B6C850-1285-F445-B74E-D3C4769072CE}"/>
              </a:ext>
            </a:extLst>
          </p:cNvPr>
          <p:cNvGrpSpPr/>
          <p:nvPr userDrawn="1"/>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65374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ontent and text_no_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69911" cy="532748"/>
          </a:xfrm>
          <a:gradFill>
            <a:gsLst>
              <a:gs pos="23000">
                <a:schemeClr val="accent5">
                  <a:lumMod val="20000"/>
                  <a:lumOff val="80000"/>
                  <a:alpha val="78000"/>
                </a:schemeClr>
              </a:gs>
              <a:gs pos="55000">
                <a:schemeClr val="accent5">
                  <a:lumMod val="60000"/>
                  <a:lumOff val="40000"/>
                  <a:alpha val="59000"/>
                </a:schemeClr>
              </a:gs>
              <a:gs pos="92000">
                <a:schemeClr val="accent5">
                  <a:lumMod val="75000"/>
                  <a:alpha val="50000"/>
                </a:schemeClr>
              </a:gs>
            </a:gsLst>
            <a:path path="circle">
              <a:fillToRect t="100000" r="100000"/>
            </a:path>
          </a:gra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86757" y="6301800"/>
            <a:ext cx="385301" cy="365125"/>
          </a:xfrm>
        </p:spPr>
        <p:txBody>
          <a:bodyPr anchor="ctr"/>
          <a:lstStyle>
            <a:lvl1pPr algn="ctr">
              <a:defRPr kumimoji="0" lang="hu-HU" sz="12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107155303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AF00CFA2-5490-E247-9B7E-F204194B7851}"/>
              </a:ext>
            </a:extLst>
          </p:cNvPr>
          <p:cNvSpPr>
            <a:spLocks noGrp="1"/>
          </p:cNvSpPr>
          <p:nvPr>
            <p:ph type="title" hasCustomPrompt="1"/>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US" dirty="0"/>
              <a:t>Thank You</a:t>
            </a:r>
            <a:endParaRPr lang="hu-HU" dirty="0"/>
          </a:p>
        </p:txBody>
      </p:sp>
    </p:spTree>
    <p:extLst>
      <p:ext uri="{BB962C8B-B14F-4D97-AF65-F5344CB8AC3E}">
        <p14:creationId xmlns:p14="http://schemas.microsoft.com/office/powerpoint/2010/main" val="2931655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AA4A42-392E-7E47-A68C-EBED9CDD6B39}"/>
              </a:ext>
            </a:extLst>
          </p:cNvPr>
          <p:cNvSpPr/>
          <p:nvPr userDrawn="1"/>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56" y="2603887"/>
            <a:ext cx="7971159"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768572" y="4296753"/>
            <a:ext cx="6585125"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Tree>
    <p:extLst>
      <p:ext uri="{BB962C8B-B14F-4D97-AF65-F5344CB8AC3E}">
        <p14:creationId xmlns:p14="http://schemas.microsoft.com/office/powerpoint/2010/main" val="1790695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7"/>
            <a:ext cx="4965177"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26" name="Text Placeholder 3">
            <a:extLst>
              <a:ext uri="{FF2B5EF4-FFF2-40B4-BE49-F238E27FC236}">
                <a16:creationId xmlns:a16="http://schemas.microsoft.com/office/drawing/2014/main" id="{FB62AE0C-B8DD-4F41-8FE4-D943E1DD6E88}"/>
              </a:ext>
            </a:extLst>
          </p:cNvPr>
          <p:cNvSpPr>
            <a:spLocks noGrp="1"/>
          </p:cNvSpPr>
          <p:nvPr>
            <p:ph type="body" sz="quarter" idx="15"/>
          </p:nvPr>
        </p:nvSpPr>
        <p:spPr>
          <a:xfrm>
            <a:off x="4682299" y="1350619"/>
            <a:ext cx="3881790"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GB"/>
              <a:t>Click to edit Master text styles</a:t>
            </a:r>
          </a:p>
        </p:txBody>
      </p:sp>
      <p:sp>
        <p:nvSpPr>
          <p:cNvPr id="28" name="Text Placeholder 3">
            <a:extLst>
              <a:ext uri="{FF2B5EF4-FFF2-40B4-BE49-F238E27FC236}">
                <a16:creationId xmlns:a16="http://schemas.microsoft.com/office/drawing/2014/main" id="{04FC158D-BF3A-414A-8240-8C59B201856E}"/>
              </a:ext>
            </a:extLst>
          </p:cNvPr>
          <p:cNvSpPr>
            <a:spLocks noGrp="1"/>
          </p:cNvSpPr>
          <p:nvPr>
            <p:ph type="body" sz="quarter" idx="17" hasCustomPrompt="1"/>
          </p:nvPr>
        </p:nvSpPr>
        <p:spPr>
          <a:xfrm>
            <a:off x="4137019" y="987927"/>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
        <p:nvSpPr>
          <p:cNvPr id="29" name="Text Placeholder 3">
            <a:extLst>
              <a:ext uri="{FF2B5EF4-FFF2-40B4-BE49-F238E27FC236}">
                <a16:creationId xmlns:a16="http://schemas.microsoft.com/office/drawing/2014/main" id="{A1A96BBA-70E4-414A-AD63-3A1D11ABC0CD}"/>
              </a:ext>
            </a:extLst>
          </p:cNvPr>
          <p:cNvSpPr>
            <a:spLocks noGrp="1"/>
          </p:cNvSpPr>
          <p:nvPr>
            <p:ph type="body" sz="quarter" idx="18"/>
          </p:nvPr>
        </p:nvSpPr>
        <p:spPr>
          <a:xfrm>
            <a:off x="4696331" y="2038945"/>
            <a:ext cx="4932263"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0" name="Text Placeholder 3">
            <a:extLst>
              <a:ext uri="{FF2B5EF4-FFF2-40B4-BE49-F238E27FC236}">
                <a16:creationId xmlns:a16="http://schemas.microsoft.com/office/drawing/2014/main" id="{51BEE845-399D-3640-9DFF-767F7FC0AAAF}"/>
              </a:ext>
            </a:extLst>
          </p:cNvPr>
          <p:cNvSpPr>
            <a:spLocks noGrp="1"/>
          </p:cNvSpPr>
          <p:nvPr>
            <p:ph type="body" sz="quarter" idx="19"/>
          </p:nvPr>
        </p:nvSpPr>
        <p:spPr>
          <a:xfrm>
            <a:off x="4708132" y="2401637"/>
            <a:ext cx="385595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GB"/>
              <a:t>Click to edit Master text styles</a:t>
            </a:r>
          </a:p>
        </p:txBody>
      </p:sp>
      <p:sp>
        <p:nvSpPr>
          <p:cNvPr id="31" name="Text Placeholder 3">
            <a:extLst>
              <a:ext uri="{FF2B5EF4-FFF2-40B4-BE49-F238E27FC236}">
                <a16:creationId xmlns:a16="http://schemas.microsoft.com/office/drawing/2014/main" id="{5FAEA18D-E0C9-D44D-9573-F5B8515DFABC}"/>
              </a:ext>
            </a:extLst>
          </p:cNvPr>
          <p:cNvSpPr>
            <a:spLocks noGrp="1"/>
          </p:cNvSpPr>
          <p:nvPr>
            <p:ph type="body" sz="quarter" idx="20" hasCustomPrompt="1"/>
          </p:nvPr>
        </p:nvSpPr>
        <p:spPr>
          <a:xfrm>
            <a:off x="4162853" y="203894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2</a:t>
            </a:r>
          </a:p>
        </p:txBody>
      </p:sp>
      <p:sp>
        <p:nvSpPr>
          <p:cNvPr id="32" name="Text Placeholder 3">
            <a:extLst>
              <a:ext uri="{FF2B5EF4-FFF2-40B4-BE49-F238E27FC236}">
                <a16:creationId xmlns:a16="http://schemas.microsoft.com/office/drawing/2014/main" id="{3D61CE1A-3999-294C-850F-57D10C024815}"/>
              </a:ext>
            </a:extLst>
          </p:cNvPr>
          <p:cNvSpPr>
            <a:spLocks noGrp="1"/>
          </p:cNvSpPr>
          <p:nvPr>
            <p:ph type="body" sz="quarter" idx="21"/>
          </p:nvPr>
        </p:nvSpPr>
        <p:spPr>
          <a:xfrm>
            <a:off x="4708132" y="3094855"/>
            <a:ext cx="4917228"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3" name="Text Placeholder 3">
            <a:extLst>
              <a:ext uri="{FF2B5EF4-FFF2-40B4-BE49-F238E27FC236}">
                <a16:creationId xmlns:a16="http://schemas.microsoft.com/office/drawing/2014/main" id="{9D51E67B-AFA1-7B41-9C99-10FBBD6FAF91}"/>
              </a:ext>
            </a:extLst>
          </p:cNvPr>
          <p:cNvSpPr>
            <a:spLocks noGrp="1"/>
          </p:cNvSpPr>
          <p:nvPr>
            <p:ph type="body" sz="quarter" idx="22"/>
          </p:nvPr>
        </p:nvSpPr>
        <p:spPr>
          <a:xfrm>
            <a:off x="4719934" y="3457547"/>
            <a:ext cx="3871404"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34" name="Text Placeholder 3">
            <a:extLst>
              <a:ext uri="{FF2B5EF4-FFF2-40B4-BE49-F238E27FC236}">
                <a16:creationId xmlns:a16="http://schemas.microsoft.com/office/drawing/2014/main" id="{80E1A83D-F0B5-0147-B77B-40F3E6A0FE7B}"/>
              </a:ext>
            </a:extLst>
          </p:cNvPr>
          <p:cNvSpPr>
            <a:spLocks noGrp="1"/>
          </p:cNvSpPr>
          <p:nvPr>
            <p:ph type="body" sz="quarter" idx="23" hasCustomPrompt="1"/>
          </p:nvPr>
        </p:nvSpPr>
        <p:spPr>
          <a:xfrm>
            <a:off x="4174654" y="309485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3</a:t>
            </a:r>
          </a:p>
        </p:txBody>
      </p:sp>
      <p:sp>
        <p:nvSpPr>
          <p:cNvPr id="35" name="Text Placeholder 3">
            <a:extLst>
              <a:ext uri="{FF2B5EF4-FFF2-40B4-BE49-F238E27FC236}">
                <a16:creationId xmlns:a16="http://schemas.microsoft.com/office/drawing/2014/main" id="{940F4429-A993-FD44-94CC-EE078996300A}"/>
              </a:ext>
            </a:extLst>
          </p:cNvPr>
          <p:cNvSpPr>
            <a:spLocks noGrp="1"/>
          </p:cNvSpPr>
          <p:nvPr>
            <p:ph type="body" sz="quarter" idx="24"/>
          </p:nvPr>
        </p:nvSpPr>
        <p:spPr>
          <a:xfrm>
            <a:off x="4666852" y="414114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6" name="Text Placeholder 3">
            <a:extLst>
              <a:ext uri="{FF2B5EF4-FFF2-40B4-BE49-F238E27FC236}">
                <a16:creationId xmlns:a16="http://schemas.microsoft.com/office/drawing/2014/main" id="{D5DF47ED-5365-1E43-BBFA-E82EB8D9495A}"/>
              </a:ext>
            </a:extLst>
          </p:cNvPr>
          <p:cNvSpPr>
            <a:spLocks noGrp="1"/>
          </p:cNvSpPr>
          <p:nvPr>
            <p:ph type="body" sz="quarter" idx="25"/>
          </p:nvPr>
        </p:nvSpPr>
        <p:spPr>
          <a:xfrm>
            <a:off x="4678653" y="450383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37" name="Text Placeholder 3">
            <a:extLst>
              <a:ext uri="{FF2B5EF4-FFF2-40B4-BE49-F238E27FC236}">
                <a16:creationId xmlns:a16="http://schemas.microsoft.com/office/drawing/2014/main" id="{753B39E8-7416-AE40-9C69-41DBB1226638}"/>
              </a:ext>
            </a:extLst>
          </p:cNvPr>
          <p:cNvSpPr>
            <a:spLocks noGrp="1"/>
          </p:cNvSpPr>
          <p:nvPr>
            <p:ph type="body" sz="quarter" idx="26" hasCustomPrompt="1"/>
          </p:nvPr>
        </p:nvSpPr>
        <p:spPr>
          <a:xfrm>
            <a:off x="4133374" y="414114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4</a:t>
            </a:r>
          </a:p>
        </p:txBody>
      </p:sp>
      <p:sp>
        <p:nvSpPr>
          <p:cNvPr id="38" name="Text Placeholder 3">
            <a:extLst>
              <a:ext uri="{FF2B5EF4-FFF2-40B4-BE49-F238E27FC236}">
                <a16:creationId xmlns:a16="http://schemas.microsoft.com/office/drawing/2014/main" id="{229E3D5E-F354-7741-81CD-F599A71B269E}"/>
              </a:ext>
            </a:extLst>
          </p:cNvPr>
          <p:cNvSpPr>
            <a:spLocks noGrp="1"/>
          </p:cNvSpPr>
          <p:nvPr>
            <p:ph type="body" sz="quarter" idx="27"/>
          </p:nvPr>
        </p:nvSpPr>
        <p:spPr>
          <a:xfrm>
            <a:off x="4696331" y="519705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GB"/>
              <a:t>Click to edit Master text styles</a:t>
            </a:r>
          </a:p>
        </p:txBody>
      </p:sp>
      <p:sp>
        <p:nvSpPr>
          <p:cNvPr id="39" name="Text Placeholder 3">
            <a:extLst>
              <a:ext uri="{FF2B5EF4-FFF2-40B4-BE49-F238E27FC236}">
                <a16:creationId xmlns:a16="http://schemas.microsoft.com/office/drawing/2014/main" id="{5EAD2AEA-EE6A-EE45-BBFB-33F75BFC0C59}"/>
              </a:ext>
            </a:extLst>
          </p:cNvPr>
          <p:cNvSpPr>
            <a:spLocks noGrp="1"/>
          </p:cNvSpPr>
          <p:nvPr>
            <p:ph type="body" sz="quarter" idx="28"/>
          </p:nvPr>
        </p:nvSpPr>
        <p:spPr>
          <a:xfrm>
            <a:off x="4708132" y="555974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GB"/>
              <a:t>Click to edit Master text styles</a:t>
            </a:r>
          </a:p>
        </p:txBody>
      </p:sp>
      <p:sp>
        <p:nvSpPr>
          <p:cNvPr id="40" name="Text Placeholder 3">
            <a:extLst>
              <a:ext uri="{FF2B5EF4-FFF2-40B4-BE49-F238E27FC236}">
                <a16:creationId xmlns:a16="http://schemas.microsoft.com/office/drawing/2014/main" id="{A0CF9408-18D1-724D-A7AD-1A5BF227F19D}"/>
              </a:ext>
            </a:extLst>
          </p:cNvPr>
          <p:cNvSpPr>
            <a:spLocks noGrp="1"/>
          </p:cNvSpPr>
          <p:nvPr>
            <p:ph type="body" sz="quarter" idx="29" hasCustomPrompt="1"/>
          </p:nvPr>
        </p:nvSpPr>
        <p:spPr>
          <a:xfrm>
            <a:off x="4162853" y="519705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5</a:t>
            </a:r>
          </a:p>
        </p:txBody>
      </p:sp>
      <p:sp>
        <p:nvSpPr>
          <p:cNvPr id="9" name="Textfeld 24">
            <a:extLst>
              <a:ext uri="{FF2B5EF4-FFF2-40B4-BE49-F238E27FC236}">
                <a16:creationId xmlns:a16="http://schemas.microsoft.com/office/drawing/2014/main" id="{2743BE22-1CAC-FC49-A7F7-3FE6AE20740D}"/>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1595055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genda_Bence">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6"/>
            <a:ext cx="5849223" cy="4589089"/>
          </a:xfrm>
          <a:noFill/>
        </p:spPr>
        <p:txBody>
          <a:bodyPr anchor="t">
            <a:normAutofit/>
          </a:bodyPr>
          <a:lstStyle>
            <a:lvl1pPr marL="469900" marR="0" indent="-457200" algn="l" defTabSz="410766" rtl="0" fontAlgn="auto" latinLnBrk="0" hangingPunct="0">
              <a:lnSpc>
                <a:spcPct val="100000"/>
              </a:lnSpc>
              <a:spcBef>
                <a:spcPts val="0"/>
              </a:spcBef>
              <a:spcAft>
                <a:spcPts val="0"/>
              </a:spcAft>
              <a:buClrTx/>
              <a:buSzTx/>
              <a:buFont typeface="+mj-lt"/>
              <a:buAutoNum type="arabicPeriod"/>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vl2pPr marL="457200" indent="0">
              <a:buNone/>
              <a:defRPr sz="2000"/>
            </a:lvl2pPr>
          </a:lstStyle>
          <a:p>
            <a:pPr lvl="0"/>
            <a:r>
              <a:rPr lang="en-GB" dirty="0"/>
              <a:t>Click to edit Master text styles</a:t>
            </a:r>
          </a:p>
          <a:p>
            <a:pPr lvl="1"/>
            <a:r>
              <a:rPr lang="en-GB" dirty="0"/>
              <a:t>Second level</a:t>
            </a:r>
          </a:p>
        </p:txBody>
      </p:sp>
      <p:sp>
        <p:nvSpPr>
          <p:cNvPr id="9" name="Textfeld 24">
            <a:extLst>
              <a:ext uri="{FF2B5EF4-FFF2-40B4-BE49-F238E27FC236}">
                <a16:creationId xmlns:a16="http://schemas.microsoft.com/office/drawing/2014/main" id="{2743BE22-1CAC-FC49-A7F7-3FE6AE20740D}"/>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4072781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ersonal introduction">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userDrawn="1"/>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userDrawn="1"/>
        </p:nvGrpSpPr>
        <p:grpSpPr>
          <a:xfrm rot="10800000">
            <a:off x="-1" y="-24163"/>
            <a:ext cx="2966115"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56" name="Line">
            <a:extLst>
              <a:ext uri="{FF2B5EF4-FFF2-40B4-BE49-F238E27FC236}">
                <a16:creationId xmlns:a16="http://schemas.microsoft.com/office/drawing/2014/main" id="{43A5BBB4-A859-0044-A624-1283D8461B5D}"/>
              </a:ext>
            </a:extLst>
          </p:cNvPr>
          <p:cNvSpPr/>
          <p:nvPr userDrawn="1"/>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54" name="Rechteck 6">
            <a:extLst>
              <a:ext uri="{FF2B5EF4-FFF2-40B4-BE49-F238E27FC236}">
                <a16:creationId xmlns:a16="http://schemas.microsoft.com/office/drawing/2014/main" id="{325B1EC5-98DE-B24D-8A15-EEFDDA0F3293}"/>
              </a:ext>
            </a:extLst>
          </p:cNvPr>
          <p:cNvSpPr/>
          <p:nvPr userDrawn="1"/>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7" name="Picture Placeholder 6">
            <a:extLst>
              <a:ext uri="{FF2B5EF4-FFF2-40B4-BE49-F238E27FC236}">
                <a16:creationId xmlns:a16="http://schemas.microsoft.com/office/drawing/2014/main" id="{BD9E800C-8BB8-3849-BC7B-B2091CDAA12B}"/>
              </a:ext>
            </a:extLst>
          </p:cNvPr>
          <p:cNvSpPr>
            <a:spLocks noGrp="1"/>
          </p:cNvSpPr>
          <p:nvPr>
            <p:ph type="pic" sz="quarter" idx="10"/>
          </p:nvPr>
        </p:nvSpPr>
        <p:spPr>
          <a:xfrm>
            <a:off x="563406" y="618427"/>
            <a:ext cx="1800000" cy="1800000"/>
          </a:xfrm>
          <a:effectLst>
            <a:outerShdw blurRad="762000" dist="38100" dir="2700000" algn="tl" rotWithShape="0">
              <a:schemeClr val="bg1">
                <a:alpha val="40000"/>
              </a:schemeClr>
            </a:outerShdw>
          </a:effectLst>
        </p:spPr>
        <p:txBody>
          <a:bodyPr/>
          <a:lstStyle>
            <a:lvl1pPr>
              <a:defRPr>
                <a:latin typeface="Arial" panose="020B0604020202020204" pitchFamily="34" charset="0"/>
                <a:ea typeface="Helvetica Neue" panose="02000503000000020004" pitchFamily="2" charset="0"/>
                <a:cs typeface="Arial" panose="020B0604020202020204" pitchFamily="34" charset="0"/>
              </a:defRPr>
            </a:lvl1pPr>
          </a:lstStyle>
          <a:p>
            <a:r>
              <a:rPr lang="en-GB"/>
              <a:t>Click icon to add picture</a:t>
            </a:r>
            <a:endParaRPr lang="hu-HU" dirty="0"/>
          </a:p>
        </p:txBody>
      </p:sp>
      <p:sp>
        <p:nvSpPr>
          <p:cNvPr id="44" name="Title 1">
            <a:extLst>
              <a:ext uri="{FF2B5EF4-FFF2-40B4-BE49-F238E27FC236}">
                <a16:creationId xmlns:a16="http://schemas.microsoft.com/office/drawing/2014/main" id="{2A79AA1A-A813-D741-9BBF-AC1E71AA408C}"/>
              </a:ext>
            </a:extLst>
          </p:cNvPr>
          <p:cNvSpPr>
            <a:spLocks noGrp="1"/>
          </p:cNvSpPr>
          <p:nvPr>
            <p:ph type="title" hasCustomPrompt="1"/>
          </p:nvPr>
        </p:nvSpPr>
        <p:spPr>
          <a:xfrm>
            <a:off x="3694697" y="536859"/>
            <a:ext cx="6847538" cy="984700"/>
          </a:xfrm>
        </p:spPr>
        <p:txBody>
          <a:bodyPr anchor="b">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4800" b="1" i="0" u="none" strike="noStrike" cap="none" spc="0" normalizeH="0" baseline="0" dirty="0">
                <a:ln>
                  <a:noFill/>
                </a:ln>
                <a:solidFill>
                  <a:schemeClr val="accent5">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dirty="0" err="1"/>
              <a:t>Név</a:t>
            </a:r>
            <a:endParaRPr lang="hu-HU" dirty="0"/>
          </a:p>
        </p:txBody>
      </p:sp>
      <p:sp>
        <p:nvSpPr>
          <p:cNvPr id="48" name="Text Placeholder 9">
            <a:extLst>
              <a:ext uri="{FF2B5EF4-FFF2-40B4-BE49-F238E27FC236}">
                <a16:creationId xmlns:a16="http://schemas.microsoft.com/office/drawing/2014/main" id="{2BF1A3AF-DF01-BE4C-9AD0-8E1BB5FC1BC4}"/>
              </a:ext>
            </a:extLst>
          </p:cNvPr>
          <p:cNvSpPr>
            <a:spLocks noGrp="1"/>
          </p:cNvSpPr>
          <p:nvPr>
            <p:ph type="body" sz="quarter" idx="11" hasCustomPrompt="1"/>
          </p:nvPr>
        </p:nvSpPr>
        <p:spPr>
          <a:xfrm>
            <a:off x="3694696" y="1561669"/>
            <a:ext cx="6847538" cy="507668"/>
          </a:xfrm>
        </p:spPr>
        <p:txBody>
          <a:bodyPr>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1800" b="0" i="0" u="none" strike="noStrike" cap="none" spc="0" normalizeH="0" baseline="0" dirty="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err="1"/>
              <a:t>email@biconsulting.hu</a:t>
            </a:r>
            <a:endParaRPr lang="hu-HU" dirty="0"/>
          </a:p>
        </p:txBody>
      </p:sp>
      <p:sp>
        <p:nvSpPr>
          <p:cNvPr id="3" name="Text Placeholder 2">
            <a:extLst>
              <a:ext uri="{FF2B5EF4-FFF2-40B4-BE49-F238E27FC236}">
                <a16:creationId xmlns:a16="http://schemas.microsoft.com/office/drawing/2014/main" id="{A97F0257-E575-F248-A44C-9740640C3EDA}"/>
              </a:ext>
            </a:extLst>
          </p:cNvPr>
          <p:cNvSpPr>
            <a:spLocks noGrp="1"/>
          </p:cNvSpPr>
          <p:nvPr>
            <p:ph type="body" sz="quarter" idx="13"/>
          </p:nvPr>
        </p:nvSpPr>
        <p:spPr>
          <a:xfrm>
            <a:off x="3694695" y="2338876"/>
            <a:ext cx="6847540" cy="4417902"/>
          </a:xfrm>
        </p:spPr>
        <p:txBody>
          <a:bodyPr/>
          <a:lstStyle>
            <a:lvl1pPr marL="457200" indent="-457200">
              <a:buFont typeface="Arial" panose="020B0604020202020204" pitchFamily="34" charset="0"/>
              <a:buChar char="•"/>
              <a:defRPr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8001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573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1145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pic>
        <p:nvPicPr>
          <p:cNvPr id="14" name="Picture 13">
            <a:extLst>
              <a:ext uri="{FF2B5EF4-FFF2-40B4-BE49-F238E27FC236}">
                <a16:creationId xmlns:a16="http://schemas.microsoft.com/office/drawing/2014/main" id="{E373A4EB-5B55-D249-9418-C109B3ED27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67013" y="6371726"/>
            <a:ext cx="1762105" cy="360000"/>
          </a:xfrm>
          <a:prstGeom prst="rect">
            <a:avLst/>
          </a:prstGeom>
        </p:spPr>
      </p:pic>
    </p:spTree>
    <p:extLst>
      <p:ext uri="{BB962C8B-B14F-4D97-AF65-F5344CB8AC3E}">
        <p14:creationId xmlns:p14="http://schemas.microsoft.com/office/powerpoint/2010/main" val="3779159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opic title">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130828" y="2329683"/>
            <a:ext cx="8836131"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Tree>
    <p:extLst>
      <p:ext uri="{BB962C8B-B14F-4D97-AF65-F5344CB8AC3E}">
        <p14:creationId xmlns:p14="http://schemas.microsoft.com/office/powerpoint/2010/main" val="3029059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opic title - without #">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8" y="2329683"/>
            <a:ext cx="9966978"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a:t>Click to edit Master text styles</a:t>
            </a:r>
          </a:p>
        </p:txBody>
      </p:sp>
    </p:spTree>
    <p:extLst>
      <p:ext uri="{BB962C8B-B14F-4D97-AF65-F5344CB8AC3E}">
        <p14:creationId xmlns:p14="http://schemas.microsoft.com/office/powerpoint/2010/main" val="2724853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vider - re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12082"/>
            <a:ext cx="12239801" cy="689424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13">
            <a:extLst>
              <a:ext uri="{FF2B5EF4-FFF2-40B4-BE49-F238E27FC236}">
                <a16:creationId xmlns:a16="http://schemas.microsoft.com/office/drawing/2014/main" id="{F5E2ACD3-1FAA-FC49-AB82-D7233E709CC6}"/>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AD1E7127-3AE4-8441-B3E4-2E96E9AE6F3D}"/>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560525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Divider - green">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2"/>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15EF2C13-C79F-9F46-83F9-2D7FDC8FDAC4}"/>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9F446A20-BD0D-2645-9C6D-0E01818BF841}"/>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61937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title - circles without #">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userDrawn="1"/>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userDrawn="1"/>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userDrawn="1"/>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userDrawn="1"/>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20636" y="2329683"/>
            <a:ext cx="862996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GB" dirty="0"/>
              <a:t>Click to edit Master text styles</a:t>
            </a:r>
          </a:p>
        </p:txBody>
      </p:sp>
      <p:grpSp>
        <p:nvGrpSpPr>
          <p:cNvPr id="18" name="Group 17">
            <a:extLst>
              <a:ext uri="{FF2B5EF4-FFF2-40B4-BE49-F238E27FC236}">
                <a16:creationId xmlns:a16="http://schemas.microsoft.com/office/drawing/2014/main" id="{18B6C850-1285-F445-B74E-D3C4769072CE}"/>
              </a:ext>
            </a:extLst>
          </p:cNvPr>
          <p:cNvGrpSpPr/>
          <p:nvPr userDrawn="1"/>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userDrawn="1"/>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userDrawn="1"/>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userDrawn="1"/>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1645396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vider - blue">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B16225F6-CCDF-F847-9005-05209A47CF1F}"/>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CA08F7D1-4F7E-6340-AACB-ACF11AD2721B}"/>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688423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ivider - yello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429EBD8-7694-B443-8CF7-116C889ACF2A}"/>
              </a:ext>
            </a:extLst>
          </p:cNvPr>
          <p:cNvSpPr/>
          <p:nvPr/>
        </p:nvSpPr>
        <p:spPr>
          <a:xfrm rot="10800000">
            <a:off x="0" y="0"/>
            <a:ext cx="12239800" cy="6882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54" name="Rechteck 6">
            <a:extLst>
              <a:ext uri="{FF2B5EF4-FFF2-40B4-BE49-F238E27FC236}">
                <a16:creationId xmlns:a16="http://schemas.microsoft.com/office/drawing/2014/main" id="{325B1EC5-98DE-B24D-8A15-EEFDDA0F3293}"/>
              </a:ext>
            </a:extLst>
          </p:cNvPr>
          <p:cNvSpPr/>
          <p:nvPr userDrawn="1"/>
        </p:nvSpPr>
        <p:spPr>
          <a:xfrm>
            <a:off x="0" y="0"/>
            <a:ext cx="12239801" cy="6882164"/>
          </a:xfrm>
          <a:prstGeom prst="rect">
            <a:avLst/>
          </a:prstGeom>
          <a:blipFill dpi="0" rotWithShape="1">
            <a:blip r:embed="rId2" cstate="email">
              <a:alphaModFix amt="4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39" name="Rectangle 38">
            <a:extLst>
              <a:ext uri="{FF2B5EF4-FFF2-40B4-BE49-F238E27FC236}">
                <a16:creationId xmlns:a16="http://schemas.microsoft.com/office/drawing/2014/main" id="{49EA62D1-29F5-9942-93D9-7AD3DC133D5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40" name="Title 1">
            <a:extLst>
              <a:ext uri="{FF2B5EF4-FFF2-40B4-BE49-F238E27FC236}">
                <a16:creationId xmlns:a16="http://schemas.microsoft.com/office/drawing/2014/main" id="{D72D82E5-5894-044E-BFED-495627D9D527}"/>
              </a:ext>
            </a:extLst>
          </p:cNvPr>
          <p:cNvSpPr>
            <a:spLocks noGrp="1"/>
          </p:cNvSpPr>
          <p:nvPr>
            <p:ph type="title"/>
          </p:nvPr>
        </p:nvSpPr>
        <p:spPr>
          <a:xfrm>
            <a:off x="-2" y="2842185"/>
            <a:ext cx="12239801" cy="1173631"/>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hu-HU" sz="48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r>
              <a:rPr lang="en-GB"/>
              <a:t>Click to edit Master title style</a:t>
            </a:r>
            <a:endParaRPr lang="hu-HU" dirty="0"/>
          </a:p>
        </p:txBody>
      </p:sp>
    </p:spTree>
    <p:extLst>
      <p:ext uri="{BB962C8B-B14F-4D97-AF65-F5344CB8AC3E}">
        <p14:creationId xmlns:p14="http://schemas.microsoft.com/office/powerpoint/2010/main" val="1448062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660606" y="795226"/>
            <a:ext cx="10786327" cy="5275373"/>
          </a:xfrm>
        </p:spPr>
        <p:txBody>
          <a:bodyPr anchor="t" anchorCtr="0"/>
          <a:lstStyle>
            <a:lvl1pPr>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660606"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ounded Rectangle 14">
            <a:extLst>
              <a:ext uri="{FF2B5EF4-FFF2-40B4-BE49-F238E27FC236}">
                <a16:creationId xmlns:a16="http://schemas.microsoft.com/office/drawing/2014/main" id="{B2185F09-C269-1347-A42C-735F0FC1012D}"/>
              </a:ext>
            </a:extLst>
          </p:cNvPr>
          <p:cNvSpPr>
            <a:spLocks noChangeAspect="1"/>
          </p:cNvSpPr>
          <p:nvPr userDrawn="1"/>
        </p:nvSpPr>
        <p:spPr>
          <a:xfrm>
            <a:off x="11669369" y="6303680"/>
            <a:ext cx="396000" cy="396000"/>
          </a:xfrm>
          <a:prstGeom prst="roundRect">
            <a:avLst>
              <a:gd name="adj" fmla="val 50000"/>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Arial" panose="020B0604020202020204" pitchFamily="34" charset="0"/>
              <a:ea typeface="Helvetica Neue" panose="02000503000000020004" pitchFamily="2" charset="0"/>
              <a:cs typeface="Arial" panose="020B0604020202020204" pitchFamily="34" charset="0"/>
            </a:endParaRPr>
          </a:p>
        </p:txBody>
      </p:sp>
      <p:sp>
        <p:nvSpPr>
          <p:cNvPr id="16" name="Circle">
            <a:extLst>
              <a:ext uri="{FF2B5EF4-FFF2-40B4-BE49-F238E27FC236}">
                <a16:creationId xmlns:a16="http://schemas.microsoft.com/office/drawing/2014/main" id="{CE5370C9-BB2B-3445-8CA2-9C8684E4B0CD}"/>
              </a:ext>
            </a:extLst>
          </p:cNvPr>
          <p:cNvSpPr>
            <a:spLocks noChangeAspect="1"/>
          </p:cNvSpPr>
          <p:nvPr userDrawn="1"/>
        </p:nvSpPr>
        <p:spPr>
          <a:xfrm>
            <a:off x="11705368" y="6339680"/>
            <a:ext cx="324001" cy="324000"/>
          </a:xfrm>
          <a:prstGeom prst="ellipse">
            <a:avLst/>
          </a:prstGeom>
          <a:solidFill>
            <a:schemeClr val="bg1">
              <a:alpha val="76000"/>
            </a:schemeClr>
          </a:solidFill>
          <a:ln w="38100" cap="flat">
            <a:solidFill>
              <a:schemeClr val="bg2">
                <a:alpha val="55000"/>
              </a:schemeClr>
            </a:solidFill>
            <a:prstDash val="solid"/>
            <a:miter lim="400000"/>
          </a:ln>
          <a:effectLst/>
        </p:spPr>
        <p:txBody>
          <a:bodyPr wrap="square" lIns="35719" tIns="35719" rIns="35719" bIns="35719" numCol="1" anchor="ctr">
            <a:noAutofit/>
          </a:bodyPr>
          <a:lstStyle/>
          <a:p>
            <a:pPr>
              <a:defRPr sz="3000" b="0">
                <a:solidFill>
                  <a:srgbClr val="FFFFFF"/>
                </a:solidFill>
                <a:latin typeface="+mn-lt"/>
                <a:ea typeface="+mn-ea"/>
                <a:cs typeface="+mn-cs"/>
                <a:sym typeface="Helvetica Neue Medium"/>
              </a:defRPr>
            </a:pPr>
            <a:endParaRPr sz="1500" dirty="0">
              <a:latin typeface="Arial" panose="020B0604020202020204" pitchFamily="34" charset="0"/>
              <a:ea typeface="Helvetica Neue" panose="02000503000000020004" pitchFamily="2" charset="0"/>
              <a:cs typeface="Arial" panose="020B0604020202020204" pitchFamily="34" charset="0"/>
            </a:endParaRPr>
          </a:p>
        </p:txBody>
      </p:sp>
      <p:sp>
        <p:nvSpPr>
          <p:cNvPr id="19" name="Slide Number Placeholder 4">
            <a:extLst>
              <a:ext uri="{FF2B5EF4-FFF2-40B4-BE49-F238E27FC236}">
                <a16:creationId xmlns:a16="http://schemas.microsoft.com/office/drawing/2014/main" id="{7A2F6EAE-97FD-1947-B338-C9FAE428D716}"/>
              </a:ext>
            </a:extLst>
          </p:cNvPr>
          <p:cNvSpPr>
            <a:spLocks noGrp="1"/>
          </p:cNvSpPr>
          <p:nvPr>
            <p:ph type="sldNum" sz="quarter" idx="12"/>
          </p:nvPr>
        </p:nvSpPr>
        <p:spPr>
          <a:xfrm>
            <a:off x="11669369" y="6303681"/>
            <a:ext cx="396000" cy="396000"/>
          </a:xfrm>
        </p:spPr>
        <p:txBody>
          <a:bodyPr anchor="ctr"/>
          <a:lstStyle>
            <a:lvl1pPr algn="ctr">
              <a:defRPr kumimoji="0" lang="hu-HU" sz="800" b="1" i="0" u="none" strike="noStrike" cap="none" spc="0" normalizeH="0" baseline="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fld id="{86CB4B4D-7CA3-9044-876B-883B54F8677D}" type="slidenum">
              <a:rPr lang="x-none" smtClean="0"/>
              <a:pPr/>
              <a:t>‹#›</a:t>
            </a:fld>
            <a:endParaRPr lang="x-none" dirty="0"/>
          </a:p>
        </p:txBody>
      </p:sp>
    </p:spTree>
    <p:extLst>
      <p:ext uri="{BB962C8B-B14F-4D97-AF65-F5344CB8AC3E}">
        <p14:creationId xmlns:p14="http://schemas.microsoft.com/office/powerpoint/2010/main" val="1385780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and text - without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lstStyle>
            <a:lvl1pPr>
              <a:lnSpc>
                <a:spcPct val="100000"/>
              </a:lnSpc>
              <a:spcBef>
                <a:spcPts val="1800"/>
              </a:spcBef>
              <a:defRPr sz="32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8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4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9096449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and text - Benc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275373"/>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201197"/>
            <a:ext cx="10786327" cy="576000"/>
          </a:xfrm>
        </p:spPr>
        <p:txBody>
          <a:bodyPr anchor="ctr">
            <a:noAutofit/>
          </a:bodyPr>
          <a:lstStyle>
            <a:lvl1pPr marL="0" indent="0" algn="ctr">
              <a:lnSpc>
                <a:spcPct val="100000"/>
              </a:lnSpc>
              <a:spcBef>
                <a:spcPts val="0"/>
              </a:spcBef>
              <a:buNone/>
              <a:defRPr sz="1800">
                <a:solidFill>
                  <a:schemeClr val="accent5">
                    <a:lumMod val="75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3351897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 es kis referenci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9E91A-03D6-0646-8370-2E447715CC75}"/>
              </a:ext>
            </a:extLst>
          </p:cNvPr>
          <p:cNvSpPr>
            <a:spLocks noGrp="1"/>
          </p:cNvSpPr>
          <p:nvPr>
            <p:ph type="title"/>
          </p:nvPr>
        </p:nvSpPr>
        <p:spPr>
          <a:xfrm>
            <a:off x="-3313" y="-8360"/>
            <a:ext cx="12195313" cy="532748"/>
          </a:xfrm>
          <a:solidFill>
            <a:schemeClr val="accent5">
              <a:lumMod val="20000"/>
              <a:lumOff val="80000"/>
            </a:schemeClr>
          </a:solidFill>
        </p:spPr>
        <p:txBody>
          <a:bodyPr anchor="ctr">
            <a:noAutofit/>
          </a:bodyPr>
          <a:lstStyle>
            <a:lvl1pPr marL="45244" marR="0" indent="0" algn="l" defTabSz="410766" rtl="0" fontAlgn="auto" latinLnBrk="0" hangingPunct="0">
              <a:lnSpc>
                <a:spcPct val="100000"/>
              </a:lnSpc>
              <a:spcBef>
                <a:spcPts val="0"/>
              </a:spcBef>
              <a:spcAft>
                <a:spcPts val="0"/>
              </a:spcAft>
              <a:buClrTx/>
              <a:buSzTx/>
              <a:buFontTx/>
              <a:buNone/>
              <a:tabLst/>
              <a:defRPr kumimoji="0" lang="hu-HU" sz="3200" b="1" i="0" u="none" strike="noStrike" cap="none" spc="0" normalizeH="0" baseline="0" dirty="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GB"/>
              <a:t>Click to edit Master title style</a:t>
            </a:r>
            <a:endParaRPr lang="hu-HU" dirty="0"/>
          </a:p>
        </p:txBody>
      </p:sp>
      <p:sp>
        <p:nvSpPr>
          <p:cNvPr id="4" name="Content Placeholder 11">
            <a:extLst>
              <a:ext uri="{FF2B5EF4-FFF2-40B4-BE49-F238E27FC236}">
                <a16:creationId xmlns:a16="http://schemas.microsoft.com/office/drawing/2014/main" id="{4A6D3F59-5081-1641-8C7A-014687A48F24}"/>
              </a:ext>
            </a:extLst>
          </p:cNvPr>
          <p:cNvSpPr>
            <a:spLocks noGrp="1" noChangeAspect="1"/>
          </p:cNvSpPr>
          <p:nvPr>
            <p:ph sz="quarter" idx="13"/>
          </p:nvPr>
        </p:nvSpPr>
        <p:spPr>
          <a:xfrm>
            <a:off x="702837" y="795226"/>
            <a:ext cx="10786327" cy="5432579"/>
          </a:xfrm>
        </p:spPr>
        <p:txBody>
          <a:bodyPr anchor="t" anchorCtr="0">
            <a:normAutofit/>
          </a:bodyPr>
          <a:lstStyle>
            <a:lvl1pPr>
              <a:lnSpc>
                <a:spcPct val="100000"/>
              </a:lnSpc>
              <a:spcBef>
                <a:spcPts val="1800"/>
              </a:spcBef>
              <a:defRPr sz="2800" b="0"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a:lnSpc>
                <a:spcPct val="100000"/>
              </a:lnSpc>
              <a:defRPr sz="2400">
                <a:solidFill>
                  <a:schemeClr val="tx2"/>
                </a:solidFill>
                <a:latin typeface="Arial" panose="020B0604020202020204" pitchFamily="34" charset="0"/>
                <a:ea typeface="Helvetica Neue" panose="02000503000000020004" pitchFamily="2" charset="0"/>
                <a:cs typeface="Arial" panose="020B0604020202020204" pitchFamily="34" charset="0"/>
              </a:defRPr>
            </a:lvl2pPr>
            <a:lvl3pPr>
              <a:lnSpc>
                <a:spcPct val="100000"/>
              </a:lnSpc>
              <a:defRPr sz="20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3pPr>
            <a:lvl4pPr>
              <a:lnSpc>
                <a:spcPct val="100000"/>
              </a:lnSpc>
              <a:defRPr sz="18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4pPr>
            <a:lvl5pPr>
              <a:lnSpc>
                <a:spcPct val="100000"/>
              </a:lnSpc>
              <a:defRPr sz="1600" b="0" i="0">
                <a:solidFill>
                  <a:schemeClr val="tx2"/>
                </a:solidFill>
                <a:latin typeface="Arial" panose="020B0604020202020204" pitchFamily="34" charset="0"/>
                <a:ea typeface="Helvetica Neue Light" panose="02000403000000020004" pitchFamily="2"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u-HU" dirty="0"/>
          </a:p>
        </p:txBody>
      </p:sp>
      <p:sp>
        <p:nvSpPr>
          <p:cNvPr id="18" name="Text Placeholder 17">
            <a:extLst>
              <a:ext uri="{FF2B5EF4-FFF2-40B4-BE49-F238E27FC236}">
                <a16:creationId xmlns:a16="http://schemas.microsoft.com/office/drawing/2014/main" id="{62DBE02C-60E6-4148-BE66-707905270416}"/>
              </a:ext>
            </a:extLst>
          </p:cNvPr>
          <p:cNvSpPr>
            <a:spLocks noGrp="1"/>
          </p:cNvSpPr>
          <p:nvPr>
            <p:ph type="body" sz="quarter" idx="14"/>
          </p:nvPr>
        </p:nvSpPr>
        <p:spPr>
          <a:xfrm>
            <a:off x="702837" y="6458465"/>
            <a:ext cx="10786327" cy="318732"/>
          </a:xfrm>
          <a:ln>
            <a:solidFill>
              <a:schemeClr val="bg1">
                <a:lumMod val="50000"/>
              </a:schemeClr>
            </a:solidFill>
          </a:ln>
        </p:spPr>
        <p:txBody>
          <a:bodyPr anchor="ctr">
            <a:noAutofit/>
          </a:bodyPr>
          <a:lstStyle>
            <a:lvl1pPr marL="0" indent="0" algn="ctr">
              <a:lnSpc>
                <a:spcPct val="100000"/>
              </a:lnSpc>
              <a:spcBef>
                <a:spcPts val="0"/>
              </a:spcBef>
              <a:buNone/>
              <a:defRPr sz="1400">
                <a:solidFill>
                  <a:schemeClr val="bg1">
                    <a:lumMod val="50000"/>
                  </a:schemeClr>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GB" dirty="0"/>
              <a:t>Click to edit Master text styles</a:t>
            </a:r>
          </a:p>
        </p:txBody>
      </p:sp>
      <p:sp>
        <p:nvSpPr>
          <p:cNvPr id="9" name="Rectangle 8">
            <a:extLst>
              <a:ext uri="{FF2B5EF4-FFF2-40B4-BE49-F238E27FC236}">
                <a16:creationId xmlns:a16="http://schemas.microsoft.com/office/drawing/2014/main" id="{A0049BC6-7EB4-8344-A553-EAE7C52E9F6D}"/>
              </a:ext>
            </a:extLst>
          </p:cNvPr>
          <p:cNvSpPr/>
          <p:nvPr userDrawn="1"/>
        </p:nvSpPr>
        <p:spPr>
          <a:xfrm>
            <a:off x="0" y="520158"/>
            <a:ext cx="10445012" cy="45719"/>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521433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Ending slide">
    <p:bg>
      <p:bgPr>
        <a:solidFill>
          <a:schemeClr val="accent5"/>
        </a:solidFill>
        <a:effectLst/>
      </p:bgPr>
    </p:bg>
    <p:spTree>
      <p:nvGrpSpPr>
        <p:cNvPr id="1" name=""/>
        <p:cNvGrpSpPr/>
        <p:nvPr/>
      </p:nvGrpSpPr>
      <p:grpSpPr>
        <a:xfrm>
          <a:off x="0" y="0"/>
          <a:ext cx="0" cy="0"/>
          <a:chOff x="0" y="0"/>
          <a:chExt cx="0" cy="0"/>
        </a:xfrm>
      </p:grpSpPr>
      <p:sp>
        <p:nvSpPr>
          <p:cNvPr id="4" name="Rechteck 6">
            <a:extLst>
              <a:ext uri="{FF2B5EF4-FFF2-40B4-BE49-F238E27FC236}">
                <a16:creationId xmlns:a16="http://schemas.microsoft.com/office/drawing/2014/main" id="{94A97DD3-8033-D340-B873-174EA8A02C08}"/>
              </a:ext>
            </a:extLst>
          </p:cNvPr>
          <p:cNvSpPr/>
          <p:nvPr userDrawn="1"/>
        </p:nvSpPr>
        <p:spPr>
          <a:xfrm>
            <a:off x="0" y="6968"/>
            <a:ext cx="12239801"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C5D85205-C73E-9840-A75F-46F8409A11BA}"/>
              </a:ext>
            </a:extLst>
          </p:cNvPr>
          <p:cNvSpPr/>
          <p:nvPr userDrawn="1"/>
        </p:nvSpPr>
        <p:spPr>
          <a:xfrm>
            <a:off x="-1" y="2695997"/>
            <a:ext cx="12239800" cy="1466005"/>
          </a:xfrm>
          <a:prstGeom prst="rect">
            <a:avLst/>
          </a:prstGeom>
          <a:solidFill>
            <a:schemeClr val="accent5">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8E855B-0625-7E46-AF96-91351538A2F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52302" y="5913885"/>
            <a:ext cx="2535193" cy="756000"/>
          </a:xfrm>
          <a:prstGeom prst="rect">
            <a:avLst/>
          </a:prstGeom>
        </p:spPr>
      </p:pic>
      <p:sp>
        <p:nvSpPr>
          <p:cNvPr id="2" name="TextBox 1">
            <a:extLst>
              <a:ext uri="{FF2B5EF4-FFF2-40B4-BE49-F238E27FC236}">
                <a16:creationId xmlns:a16="http://schemas.microsoft.com/office/drawing/2014/main" id="{8E6FD779-292F-F942-89FB-DCF73E959310}"/>
              </a:ext>
            </a:extLst>
          </p:cNvPr>
          <p:cNvSpPr txBox="1"/>
          <p:nvPr userDrawn="1"/>
        </p:nvSpPr>
        <p:spPr>
          <a:xfrm>
            <a:off x="0" y="3013500"/>
            <a:ext cx="12192000" cy="830997"/>
          </a:xfrm>
          <a:prstGeom prst="rect">
            <a:avLst/>
          </a:prstGeom>
          <a:noFill/>
        </p:spPr>
        <p:txBody>
          <a:bodyPr wrap="square" rtlCol="0">
            <a:spAutoFit/>
          </a:bodyPr>
          <a:lstStyle/>
          <a:p>
            <a:r>
              <a:rPr lang="en-GB" sz="4800" b="0" dirty="0">
                <a:solidFill>
                  <a:schemeClr val="tx2"/>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011117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4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circles">
    <p:bg>
      <p:bgPr>
        <a:solidFill>
          <a:schemeClr val="bg1"/>
        </a:solidFill>
        <a:effectLst/>
      </p:bgPr>
    </p:bg>
    <p:spTree>
      <p:nvGrpSpPr>
        <p:cNvPr id="1" name=""/>
        <p:cNvGrpSpPr/>
        <p:nvPr/>
      </p:nvGrpSpPr>
      <p:grpSpPr>
        <a:xfrm>
          <a:off x="0" y="0"/>
          <a:ext cx="0" cy="0"/>
          <a:chOff x="0" y="0"/>
          <a:chExt cx="0" cy="0"/>
        </a:xfrm>
      </p:grpSpPr>
      <p:sp>
        <p:nvSpPr>
          <p:cNvPr id="62" name="Rechteck 6">
            <a:extLst>
              <a:ext uri="{FF2B5EF4-FFF2-40B4-BE49-F238E27FC236}">
                <a16:creationId xmlns:a16="http://schemas.microsoft.com/office/drawing/2014/main" id="{9D4342B5-AB17-734F-A18F-B83304440812}"/>
              </a:ext>
            </a:extLst>
          </p:cNvPr>
          <p:cNvSpPr/>
          <p:nvPr/>
        </p:nvSpPr>
        <p:spPr>
          <a:xfrm rot="10800000">
            <a:off x="7566052" y="-19280"/>
            <a:ext cx="4625945"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8546763"/>
              <a:gd name="connsiteY0" fmla="*/ 0 h 6871347"/>
              <a:gd name="connsiteX1" fmla="*/ 8546763 w 8546763"/>
              <a:gd name="connsiteY1" fmla="*/ 0 h 6871347"/>
              <a:gd name="connsiteX2" fmla="*/ 5352774 w 8546763"/>
              <a:gd name="connsiteY2" fmla="*/ 6871347 h 6871347"/>
              <a:gd name="connsiteX3" fmla="*/ 0 w 8546763"/>
              <a:gd name="connsiteY3" fmla="*/ 6857999 h 6871347"/>
              <a:gd name="connsiteX4" fmla="*/ 0 w 8546763"/>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6763" h="6871347">
                <a:moveTo>
                  <a:pt x="0" y="0"/>
                </a:moveTo>
                <a:lnTo>
                  <a:pt x="8546763" y="0"/>
                </a:lnTo>
                <a:lnTo>
                  <a:pt x="5352774" y="6871347"/>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BC8E165-B1CB-4C4B-8055-FF1B6A1BDC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86167" y="332213"/>
            <a:ext cx="2208516" cy="451202"/>
          </a:xfrm>
          <a:prstGeom prst="rect">
            <a:avLst/>
          </a:prstGeom>
        </p:spPr>
      </p:pic>
      <p:sp>
        <p:nvSpPr>
          <p:cNvPr id="66" name="Line">
            <a:extLst>
              <a:ext uri="{FF2B5EF4-FFF2-40B4-BE49-F238E27FC236}">
                <a16:creationId xmlns:a16="http://schemas.microsoft.com/office/drawing/2014/main" id="{C990F137-B2EB-6843-A20E-346FDD63E8C3}"/>
              </a:ext>
            </a:extLst>
          </p:cNvPr>
          <p:cNvSpPr/>
          <p:nvPr/>
        </p:nvSpPr>
        <p:spPr>
          <a:xfrm flipV="1">
            <a:off x="7566051" y="-62826"/>
            <a:ext cx="1727797" cy="6941576"/>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61" y="2357365"/>
            <a:ext cx="8307788"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666576" y="4072003"/>
            <a:ext cx="7125758"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grpSp>
        <p:nvGrpSpPr>
          <p:cNvPr id="2" name="Group 1">
            <a:extLst>
              <a:ext uri="{FF2B5EF4-FFF2-40B4-BE49-F238E27FC236}">
                <a16:creationId xmlns:a16="http://schemas.microsoft.com/office/drawing/2014/main" id="{89A0FAAB-3436-1741-97E8-2987027BE9A2}"/>
              </a:ext>
            </a:extLst>
          </p:cNvPr>
          <p:cNvGrpSpPr/>
          <p:nvPr/>
        </p:nvGrpSpPr>
        <p:grpSpPr>
          <a:xfrm>
            <a:off x="9459854" y="3421312"/>
            <a:ext cx="3960000" cy="5673803"/>
            <a:chOff x="9459854" y="3421312"/>
            <a:chExt cx="3960000" cy="5673803"/>
          </a:xfrm>
        </p:grpSpPr>
        <p:sp>
          <p:nvSpPr>
            <p:cNvPr id="11" name="Arc 10">
              <a:extLst>
                <a:ext uri="{FF2B5EF4-FFF2-40B4-BE49-F238E27FC236}">
                  <a16:creationId xmlns:a16="http://schemas.microsoft.com/office/drawing/2014/main" id="{BBEF4A6A-312F-774F-9FF0-3C66FD7CC42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2" name="Arc 11">
              <a:extLst>
                <a:ext uri="{FF2B5EF4-FFF2-40B4-BE49-F238E27FC236}">
                  <a16:creationId xmlns:a16="http://schemas.microsoft.com/office/drawing/2014/main" id="{9E574038-34A2-964E-AB32-952E93898D4F}"/>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3" name="Arc 12">
              <a:extLst>
                <a:ext uri="{FF2B5EF4-FFF2-40B4-BE49-F238E27FC236}">
                  <a16:creationId xmlns:a16="http://schemas.microsoft.com/office/drawing/2014/main" id="{688F6C61-9228-D940-93A5-1F3BCC26EA1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20698028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opic title - circles">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331504" y="2329683"/>
            <a:ext cx="727782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grpSp>
        <p:nvGrpSpPr>
          <p:cNvPr id="18" name="Group 17">
            <a:extLst>
              <a:ext uri="{FF2B5EF4-FFF2-40B4-BE49-F238E27FC236}">
                <a16:creationId xmlns:a16="http://schemas.microsoft.com/office/drawing/2014/main" id="{18B6C850-1285-F445-B74E-D3C4769072CE}"/>
              </a:ext>
            </a:extLst>
          </p:cNvPr>
          <p:cNvGrpSpPr/>
          <p:nvPr/>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306348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4AA4A42-392E-7E47-A68C-EBED9CDD6B39}"/>
              </a:ext>
            </a:extLst>
          </p:cNvPr>
          <p:cNvSpPr/>
          <p:nvPr/>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pic>
        <p:nvPicPr>
          <p:cNvPr id="67" name="Picture 66">
            <a:extLst>
              <a:ext uri="{FF2B5EF4-FFF2-40B4-BE49-F238E27FC236}">
                <a16:creationId xmlns:a16="http://schemas.microsoft.com/office/drawing/2014/main" id="{3F3DD61B-B49E-8C43-AD6B-644525875B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71276" y="280416"/>
            <a:ext cx="2601460" cy="720000"/>
          </a:xfrm>
          <a:prstGeom prst="rect">
            <a:avLst/>
          </a:prstGeom>
        </p:spPr>
      </p:pic>
      <p:sp>
        <p:nvSpPr>
          <p:cNvPr id="66" name="Line">
            <a:extLst>
              <a:ext uri="{FF2B5EF4-FFF2-40B4-BE49-F238E27FC236}">
                <a16:creationId xmlns:a16="http://schemas.microsoft.com/office/drawing/2014/main" id="{C990F137-B2EB-6843-A20E-346FDD63E8C3}"/>
              </a:ext>
            </a:extLst>
          </p:cNvPr>
          <p:cNvSpPr/>
          <p:nvPr/>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75556" y="2603887"/>
            <a:ext cx="7971159" cy="1671093"/>
          </a:xfrm>
        </p:spPr>
        <p:txBody>
          <a:bodyPr anchor="t">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800" b="1" i="0" u="none" strike="noStrike" cap="none" spc="0" normalizeH="0" baseline="0" dirty="0" smtClean="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48" name="Text Placeholder 3">
            <a:extLst>
              <a:ext uri="{FF2B5EF4-FFF2-40B4-BE49-F238E27FC236}">
                <a16:creationId xmlns:a16="http://schemas.microsoft.com/office/drawing/2014/main" id="{52253213-4E87-8F49-B8FA-FE7D99F4DA0B}"/>
              </a:ext>
            </a:extLst>
          </p:cNvPr>
          <p:cNvSpPr>
            <a:spLocks noGrp="1"/>
          </p:cNvSpPr>
          <p:nvPr>
            <p:ph type="body" sz="quarter" idx="11"/>
          </p:nvPr>
        </p:nvSpPr>
        <p:spPr>
          <a:xfrm>
            <a:off x="768572" y="4296753"/>
            <a:ext cx="6585125" cy="1173662"/>
          </a:xfrm>
        </p:spPr>
        <p:txBody>
          <a:bodyPr anchor="t">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accent1"/>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8" name="Rectangle 63">
            <a:extLst>
              <a:ext uri="{FF2B5EF4-FFF2-40B4-BE49-F238E27FC236}">
                <a16:creationId xmlns:a16="http://schemas.microsoft.com/office/drawing/2014/main" id="{8DF8E114-08B7-4D77-B191-A93E76AD8985}"/>
              </a:ext>
            </a:extLst>
          </p:cNvPr>
          <p:cNvSpPr/>
          <p:nvPr userDrawn="1"/>
        </p:nvSpPr>
        <p:spPr>
          <a:xfrm>
            <a:off x="6777991" y="-31354"/>
            <a:ext cx="5414009" cy="6941576"/>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153214 w 8503350"/>
              <a:gd name="connsiteY0" fmla="*/ 0 h 6867146"/>
              <a:gd name="connsiteX1" fmla="*/ 8503350 w 8503350"/>
              <a:gd name="connsiteY1" fmla="*/ 5827 h 6867146"/>
              <a:gd name="connsiteX2" fmla="*/ 8503350 w 8503350"/>
              <a:gd name="connsiteY2" fmla="*/ 6863828 h 6867146"/>
              <a:gd name="connsiteX3" fmla="*/ 0 w 8503350"/>
              <a:gd name="connsiteY3" fmla="*/ 6867146 h 6867146"/>
              <a:gd name="connsiteX4" fmla="*/ 3153214 w 8503350"/>
              <a:gd name="connsiteY4" fmla="*/ 0 h 6867146"/>
              <a:gd name="connsiteX0" fmla="*/ 5007463 w 8503350"/>
              <a:gd name="connsiteY0" fmla="*/ 6310 h 6861319"/>
              <a:gd name="connsiteX1" fmla="*/ 8503350 w 8503350"/>
              <a:gd name="connsiteY1" fmla="*/ 0 h 6861319"/>
              <a:gd name="connsiteX2" fmla="*/ 8503350 w 8503350"/>
              <a:gd name="connsiteY2" fmla="*/ 6858001 h 6861319"/>
              <a:gd name="connsiteX3" fmla="*/ 0 w 8503350"/>
              <a:gd name="connsiteY3" fmla="*/ 6861319 h 6861319"/>
              <a:gd name="connsiteX4" fmla="*/ 5007463 w 8503350"/>
              <a:gd name="connsiteY4" fmla="*/ 6310 h 6861319"/>
              <a:gd name="connsiteX0" fmla="*/ 3198440 w 6694327"/>
              <a:gd name="connsiteY0" fmla="*/ 6310 h 6873456"/>
              <a:gd name="connsiteX1" fmla="*/ 6694327 w 6694327"/>
              <a:gd name="connsiteY1" fmla="*/ 0 h 6873456"/>
              <a:gd name="connsiteX2" fmla="*/ 6694327 w 6694327"/>
              <a:gd name="connsiteY2" fmla="*/ 6858001 h 6873456"/>
              <a:gd name="connsiteX3" fmla="*/ 0 w 6694327"/>
              <a:gd name="connsiteY3" fmla="*/ 6873456 h 6873456"/>
              <a:gd name="connsiteX4" fmla="*/ 3198440 w 6694327"/>
              <a:gd name="connsiteY4" fmla="*/ 6310 h 687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4327" h="6873456">
                <a:moveTo>
                  <a:pt x="3198440" y="6310"/>
                </a:moveTo>
                <a:lnTo>
                  <a:pt x="6694327" y="0"/>
                </a:lnTo>
                <a:lnTo>
                  <a:pt x="6694327" y="6858001"/>
                </a:lnTo>
                <a:lnTo>
                  <a:pt x="0" y="6873456"/>
                </a:lnTo>
                <a:lnTo>
                  <a:pt x="3198440" y="631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cs typeface="Arial" panose="020B0604020202020204" pitchFamily="34" charset="0"/>
              </a:rPr>
              <a:t> </a:t>
            </a:r>
          </a:p>
        </p:txBody>
      </p:sp>
      <p:sp>
        <p:nvSpPr>
          <p:cNvPr id="9" name="Rechteck 6">
            <a:extLst>
              <a:ext uri="{FF2B5EF4-FFF2-40B4-BE49-F238E27FC236}">
                <a16:creationId xmlns:a16="http://schemas.microsoft.com/office/drawing/2014/main" id="{8FCFF971-2896-4D11-A4F5-44FC7701D56F}"/>
              </a:ext>
            </a:extLst>
          </p:cNvPr>
          <p:cNvSpPr/>
          <p:nvPr userDrawn="1"/>
        </p:nvSpPr>
        <p:spPr>
          <a:xfrm>
            <a:off x="1" y="-3362"/>
            <a:ext cx="9352012" cy="6898030"/>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71347"/>
              <a:gd name="connsiteX1" fmla="*/ 7882391 w 7882391"/>
              <a:gd name="connsiteY1" fmla="*/ 0 h 6871347"/>
              <a:gd name="connsiteX2" fmla="*/ 5702161 w 7882391"/>
              <a:gd name="connsiteY2" fmla="*/ 6871347 h 6871347"/>
              <a:gd name="connsiteX3" fmla="*/ 0 w 7882391"/>
              <a:gd name="connsiteY3" fmla="*/ 6857999 h 6871347"/>
              <a:gd name="connsiteX4" fmla="*/ 0 w 7882391"/>
              <a:gd name="connsiteY4" fmla="*/ 0 h 6871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71347">
                <a:moveTo>
                  <a:pt x="0" y="0"/>
                </a:moveTo>
                <a:lnTo>
                  <a:pt x="7882391" y="0"/>
                </a:lnTo>
                <a:lnTo>
                  <a:pt x="5702161" y="6871347"/>
                </a:lnTo>
                <a:lnTo>
                  <a:pt x="0" y="6857999"/>
                </a:lnTo>
                <a:lnTo>
                  <a:pt x="0" y="0"/>
                </a:lnTo>
                <a:close/>
              </a:path>
            </a:pathLst>
          </a:custGeom>
          <a:blipFill dpi="0" rotWithShape="1">
            <a:blip r:embed="rId3" cstate="email">
              <a:alphaModFix amt="58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10" name="Line">
            <a:extLst>
              <a:ext uri="{FF2B5EF4-FFF2-40B4-BE49-F238E27FC236}">
                <a16:creationId xmlns:a16="http://schemas.microsoft.com/office/drawing/2014/main" id="{88BF4925-010F-43B2-A044-B4895CAEDCC9}"/>
              </a:ext>
            </a:extLst>
          </p:cNvPr>
          <p:cNvSpPr/>
          <p:nvPr userDrawn="1"/>
        </p:nvSpPr>
        <p:spPr>
          <a:xfrm flipV="1">
            <a:off x="6755247" y="-25135"/>
            <a:ext cx="2596766" cy="694157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464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opic title - circles without #">
    <p:bg>
      <p:bgPr>
        <a:solidFill>
          <a:schemeClr val="bg1"/>
        </a:solidFill>
        <a:effectLst/>
      </p:bgPr>
    </p:bg>
    <p:spTree>
      <p:nvGrpSpPr>
        <p:cNvPr id="1" name=""/>
        <p:cNvGrpSpPr/>
        <p:nvPr/>
      </p:nvGrpSpPr>
      <p:grpSpPr>
        <a:xfrm>
          <a:off x="0" y="0"/>
          <a:ext cx="0" cy="0"/>
          <a:chOff x="0" y="0"/>
          <a:chExt cx="0" cy="0"/>
        </a:xfrm>
      </p:grpSpPr>
      <p:sp>
        <p:nvSpPr>
          <p:cNvPr id="12" name="Rechteck 6">
            <a:extLst>
              <a:ext uri="{FF2B5EF4-FFF2-40B4-BE49-F238E27FC236}">
                <a16:creationId xmlns:a16="http://schemas.microsoft.com/office/drawing/2014/main" id="{202008F0-944C-0E4E-B8A8-770D14617DD3}"/>
              </a:ext>
            </a:extLst>
          </p:cNvPr>
          <p:cNvSpPr/>
          <p:nvPr/>
        </p:nvSpPr>
        <p:spPr>
          <a:xfrm>
            <a:off x="-6569" y="-1"/>
            <a:ext cx="10234902" cy="6890864"/>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86285"/>
              <a:gd name="connsiteX1" fmla="*/ 7882391 w 7882391"/>
              <a:gd name="connsiteY1" fmla="*/ 0 h 6886285"/>
              <a:gd name="connsiteX2" fmla="*/ 5781275 w 7882391"/>
              <a:gd name="connsiteY2" fmla="*/ 6886285 h 6886285"/>
              <a:gd name="connsiteX3" fmla="*/ 0 w 7882391"/>
              <a:gd name="connsiteY3" fmla="*/ 6857999 h 6886285"/>
              <a:gd name="connsiteX4" fmla="*/ 0 w 7882391"/>
              <a:gd name="connsiteY4" fmla="*/ 0 h 6886285"/>
              <a:gd name="connsiteX0" fmla="*/ 0 w 7882391"/>
              <a:gd name="connsiteY0" fmla="*/ 0 h 6859468"/>
              <a:gd name="connsiteX1" fmla="*/ 7882391 w 7882391"/>
              <a:gd name="connsiteY1" fmla="*/ 0 h 6859468"/>
              <a:gd name="connsiteX2" fmla="*/ 5787238 w 7882391"/>
              <a:gd name="connsiteY2" fmla="*/ 6859468 h 6859468"/>
              <a:gd name="connsiteX3" fmla="*/ 0 w 7882391"/>
              <a:gd name="connsiteY3" fmla="*/ 6857999 h 6859468"/>
              <a:gd name="connsiteX4" fmla="*/ 0 w 7882391"/>
              <a:gd name="connsiteY4" fmla="*/ 0 h 685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9468">
                <a:moveTo>
                  <a:pt x="0" y="0"/>
                </a:moveTo>
                <a:lnTo>
                  <a:pt x="7882391" y="0"/>
                </a:lnTo>
                <a:lnTo>
                  <a:pt x="5787238" y="6859468"/>
                </a:lnTo>
                <a:lnTo>
                  <a:pt x="0" y="6857999"/>
                </a:lnTo>
                <a:lnTo>
                  <a:pt x="0" y="0"/>
                </a:lnTo>
                <a:close/>
              </a:path>
            </a:pathLst>
          </a:custGeom>
          <a:blipFill dpi="0" rotWithShape="1">
            <a:blip r:embed="rId2" cstate="email">
              <a:alphaModFix amt="5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47820D4-F723-7442-A582-8B9C70E5DDA0}"/>
              </a:ext>
            </a:extLst>
          </p:cNvPr>
          <p:cNvSpPr/>
          <p:nvPr/>
        </p:nvSpPr>
        <p:spPr>
          <a:xfrm>
            <a:off x="-13" y="2303584"/>
            <a:ext cx="9354406"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7524438" y="-20747"/>
            <a:ext cx="4667547" cy="693741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785098 w 9135234"/>
              <a:gd name="connsiteY0" fmla="*/ 0 h 6890879"/>
              <a:gd name="connsiteX1" fmla="*/ 9135234 w 9135234"/>
              <a:gd name="connsiteY1" fmla="*/ 5827 h 6890879"/>
              <a:gd name="connsiteX2" fmla="*/ 9135234 w 9135234"/>
              <a:gd name="connsiteY2" fmla="*/ 6863828 h 6890879"/>
              <a:gd name="connsiteX3" fmla="*/ 0 w 9135234"/>
              <a:gd name="connsiteY3" fmla="*/ 6890879 h 6890879"/>
              <a:gd name="connsiteX4" fmla="*/ 3785098 w 9135234"/>
              <a:gd name="connsiteY4" fmla="*/ 0 h 6890879"/>
              <a:gd name="connsiteX0" fmla="*/ 7261586 w 12611722"/>
              <a:gd name="connsiteY0" fmla="*/ 0 h 6915077"/>
              <a:gd name="connsiteX1" fmla="*/ 12611722 w 12611722"/>
              <a:gd name="connsiteY1" fmla="*/ 5827 h 6915077"/>
              <a:gd name="connsiteX2" fmla="*/ 12611722 w 12611722"/>
              <a:gd name="connsiteY2" fmla="*/ 6863828 h 6915077"/>
              <a:gd name="connsiteX3" fmla="*/ 0 w 12611722"/>
              <a:gd name="connsiteY3" fmla="*/ 6915077 h 6915077"/>
              <a:gd name="connsiteX4" fmla="*/ 7261586 w 12611722"/>
              <a:gd name="connsiteY4" fmla="*/ 0 h 691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722" h="6915077">
                <a:moveTo>
                  <a:pt x="7261586" y="0"/>
                </a:moveTo>
                <a:lnTo>
                  <a:pt x="12611722" y="5827"/>
                </a:lnTo>
                <a:lnTo>
                  <a:pt x="12611722" y="6863828"/>
                </a:lnTo>
                <a:lnTo>
                  <a:pt x="0" y="6915077"/>
                </a:lnTo>
                <a:lnTo>
                  <a:pt x="726158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6" name="Line">
            <a:extLst>
              <a:ext uri="{FF2B5EF4-FFF2-40B4-BE49-F238E27FC236}">
                <a16:creationId xmlns:a16="http://schemas.microsoft.com/office/drawing/2014/main" id="{C990F137-B2EB-6843-A20E-346FDD63E8C3}"/>
              </a:ext>
            </a:extLst>
          </p:cNvPr>
          <p:cNvSpPr/>
          <p:nvPr/>
        </p:nvSpPr>
        <p:spPr>
          <a:xfrm flipV="1">
            <a:off x="7477041" y="-20749"/>
            <a:ext cx="2771915" cy="6971807"/>
          </a:xfrm>
          <a:prstGeom prst="line">
            <a:avLst/>
          </a:prstGeom>
          <a:ln w="76200">
            <a:solidFill>
              <a:schemeClr val="accent5">
                <a:lumMod val="20000"/>
                <a:lumOff val="80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20636" y="2329683"/>
            <a:ext cx="8629966"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grpSp>
        <p:nvGrpSpPr>
          <p:cNvPr id="18" name="Group 17">
            <a:extLst>
              <a:ext uri="{FF2B5EF4-FFF2-40B4-BE49-F238E27FC236}">
                <a16:creationId xmlns:a16="http://schemas.microsoft.com/office/drawing/2014/main" id="{18B6C850-1285-F445-B74E-D3C4769072CE}"/>
              </a:ext>
            </a:extLst>
          </p:cNvPr>
          <p:cNvGrpSpPr/>
          <p:nvPr/>
        </p:nvGrpSpPr>
        <p:grpSpPr>
          <a:xfrm>
            <a:off x="9459854" y="3421312"/>
            <a:ext cx="3960000" cy="5673803"/>
            <a:chOff x="9459854" y="3421312"/>
            <a:chExt cx="3960000" cy="5673803"/>
          </a:xfrm>
        </p:grpSpPr>
        <p:sp>
          <p:nvSpPr>
            <p:cNvPr id="19" name="Arc 18">
              <a:extLst>
                <a:ext uri="{FF2B5EF4-FFF2-40B4-BE49-F238E27FC236}">
                  <a16:creationId xmlns:a16="http://schemas.microsoft.com/office/drawing/2014/main" id="{BE51BFAD-D695-C14A-B433-91A71830A55B}"/>
                </a:ext>
              </a:extLst>
            </p:cNvPr>
            <p:cNvSpPr>
              <a:spLocks noChangeAspect="1"/>
            </p:cNvSpPr>
            <p:nvPr/>
          </p:nvSpPr>
          <p:spPr>
            <a:xfrm rot="4563474">
              <a:off x="10683581" y="3421312"/>
              <a:ext cx="2160000" cy="2160000"/>
            </a:xfrm>
            <a:prstGeom prst="arc">
              <a:avLst>
                <a:gd name="adj1" fmla="val 20927165"/>
                <a:gd name="adj2" fmla="val 13113890"/>
              </a:avLst>
            </a:prstGeom>
            <a:ln w="101600">
              <a:solidFill>
                <a:schemeClr val="accent2">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Arc 19">
              <a:extLst>
                <a:ext uri="{FF2B5EF4-FFF2-40B4-BE49-F238E27FC236}">
                  <a16:creationId xmlns:a16="http://schemas.microsoft.com/office/drawing/2014/main" id="{D487E386-6A93-2841-9D2F-1A1F5AD814BC}"/>
                </a:ext>
              </a:extLst>
            </p:cNvPr>
            <p:cNvSpPr>
              <a:spLocks noChangeAspect="1"/>
            </p:cNvSpPr>
            <p:nvPr/>
          </p:nvSpPr>
          <p:spPr>
            <a:xfrm rot="4563474">
              <a:off x="11315833" y="4895270"/>
              <a:ext cx="1310400" cy="1310400"/>
            </a:xfrm>
            <a:prstGeom prst="arc">
              <a:avLst>
                <a:gd name="adj1" fmla="val 20927165"/>
                <a:gd name="adj2" fmla="val 13113890"/>
              </a:avLst>
            </a:prstGeom>
            <a:ln w="101600">
              <a:solidFill>
                <a:schemeClr val="accent3">
                  <a:lumMod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1" name="Arc 20">
              <a:extLst>
                <a:ext uri="{FF2B5EF4-FFF2-40B4-BE49-F238E27FC236}">
                  <a16:creationId xmlns:a16="http://schemas.microsoft.com/office/drawing/2014/main" id="{F43D1986-6B9E-0540-88CB-D20DE59EC60A}"/>
                </a:ext>
              </a:extLst>
            </p:cNvPr>
            <p:cNvSpPr>
              <a:spLocks noChangeAspect="1"/>
            </p:cNvSpPr>
            <p:nvPr/>
          </p:nvSpPr>
          <p:spPr>
            <a:xfrm rot="4563474">
              <a:off x="9459854" y="5135115"/>
              <a:ext cx="3960000" cy="3960000"/>
            </a:xfrm>
            <a:prstGeom prst="arc">
              <a:avLst>
                <a:gd name="adj1" fmla="val 6523833"/>
                <a:gd name="adj2" fmla="val 13113890"/>
              </a:avLst>
            </a:prstGeom>
            <a:ln w="203200">
              <a:solidFill>
                <a:schemeClr val="accent1">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spTree>
    <p:extLst>
      <p:ext uri="{BB962C8B-B14F-4D97-AF65-F5344CB8AC3E}">
        <p14:creationId xmlns:p14="http://schemas.microsoft.com/office/powerpoint/2010/main" val="47776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7"/>
            <a:ext cx="4965177"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26" name="Text Placeholder 3">
            <a:extLst>
              <a:ext uri="{FF2B5EF4-FFF2-40B4-BE49-F238E27FC236}">
                <a16:creationId xmlns:a16="http://schemas.microsoft.com/office/drawing/2014/main" id="{FB62AE0C-B8DD-4F41-8FE4-D943E1DD6E88}"/>
              </a:ext>
            </a:extLst>
          </p:cNvPr>
          <p:cNvSpPr>
            <a:spLocks noGrp="1"/>
          </p:cNvSpPr>
          <p:nvPr>
            <p:ph type="body" sz="quarter" idx="15"/>
          </p:nvPr>
        </p:nvSpPr>
        <p:spPr>
          <a:xfrm>
            <a:off x="4682299" y="1350619"/>
            <a:ext cx="3881790"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US"/>
              <a:t>Click to edit Master text styles</a:t>
            </a:r>
          </a:p>
        </p:txBody>
      </p:sp>
      <p:sp>
        <p:nvSpPr>
          <p:cNvPr id="28" name="Text Placeholder 3">
            <a:extLst>
              <a:ext uri="{FF2B5EF4-FFF2-40B4-BE49-F238E27FC236}">
                <a16:creationId xmlns:a16="http://schemas.microsoft.com/office/drawing/2014/main" id="{04FC158D-BF3A-414A-8240-8C59B201856E}"/>
              </a:ext>
            </a:extLst>
          </p:cNvPr>
          <p:cNvSpPr>
            <a:spLocks noGrp="1"/>
          </p:cNvSpPr>
          <p:nvPr>
            <p:ph type="body" sz="quarter" idx="17" hasCustomPrompt="1"/>
          </p:nvPr>
        </p:nvSpPr>
        <p:spPr>
          <a:xfrm>
            <a:off x="4137019" y="987927"/>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sp>
        <p:nvSpPr>
          <p:cNvPr id="29" name="Text Placeholder 3">
            <a:extLst>
              <a:ext uri="{FF2B5EF4-FFF2-40B4-BE49-F238E27FC236}">
                <a16:creationId xmlns:a16="http://schemas.microsoft.com/office/drawing/2014/main" id="{A1A96BBA-70E4-414A-AD63-3A1D11ABC0CD}"/>
              </a:ext>
            </a:extLst>
          </p:cNvPr>
          <p:cNvSpPr>
            <a:spLocks noGrp="1"/>
          </p:cNvSpPr>
          <p:nvPr>
            <p:ph type="body" sz="quarter" idx="18"/>
          </p:nvPr>
        </p:nvSpPr>
        <p:spPr>
          <a:xfrm>
            <a:off x="4696331" y="2038945"/>
            <a:ext cx="4932263"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0" name="Text Placeholder 3">
            <a:extLst>
              <a:ext uri="{FF2B5EF4-FFF2-40B4-BE49-F238E27FC236}">
                <a16:creationId xmlns:a16="http://schemas.microsoft.com/office/drawing/2014/main" id="{51BEE845-399D-3640-9DFF-767F7FC0AAAF}"/>
              </a:ext>
            </a:extLst>
          </p:cNvPr>
          <p:cNvSpPr>
            <a:spLocks noGrp="1"/>
          </p:cNvSpPr>
          <p:nvPr>
            <p:ph type="body" sz="quarter" idx="19"/>
          </p:nvPr>
        </p:nvSpPr>
        <p:spPr>
          <a:xfrm>
            <a:off x="4708132" y="2401637"/>
            <a:ext cx="385595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US" sz="1600" b="0" i="0" u="none" strike="noStrike" cap="none" spc="0" normalizeH="0" baseline="0" dirty="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lvl="0"/>
            <a:r>
              <a:rPr lang="en-US"/>
              <a:t>Click to edit Master text styles</a:t>
            </a:r>
          </a:p>
        </p:txBody>
      </p:sp>
      <p:sp>
        <p:nvSpPr>
          <p:cNvPr id="31" name="Text Placeholder 3">
            <a:extLst>
              <a:ext uri="{FF2B5EF4-FFF2-40B4-BE49-F238E27FC236}">
                <a16:creationId xmlns:a16="http://schemas.microsoft.com/office/drawing/2014/main" id="{5FAEA18D-E0C9-D44D-9573-F5B8515DFABC}"/>
              </a:ext>
            </a:extLst>
          </p:cNvPr>
          <p:cNvSpPr>
            <a:spLocks noGrp="1"/>
          </p:cNvSpPr>
          <p:nvPr>
            <p:ph type="body" sz="quarter" idx="20" hasCustomPrompt="1"/>
          </p:nvPr>
        </p:nvSpPr>
        <p:spPr>
          <a:xfrm>
            <a:off x="4162853" y="203894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2</a:t>
            </a:r>
          </a:p>
        </p:txBody>
      </p:sp>
      <p:sp>
        <p:nvSpPr>
          <p:cNvPr id="32" name="Text Placeholder 3">
            <a:extLst>
              <a:ext uri="{FF2B5EF4-FFF2-40B4-BE49-F238E27FC236}">
                <a16:creationId xmlns:a16="http://schemas.microsoft.com/office/drawing/2014/main" id="{3D61CE1A-3999-294C-850F-57D10C024815}"/>
              </a:ext>
            </a:extLst>
          </p:cNvPr>
          <p:cNvSpPr>
            <a:spLocks noGrp="1"/>
          </p:cNvSpPr>
          <p:nvPr>
            <p:ph type="body" sz="quarter" idx="21"/>
          </p:nvPr>
        </p:nvSpPr>
        <p:spPr>
          <a:xfrm>
            <a:off x="4708132" y="3094855"/>
            <a:ext cx="4917228"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3" name="Text Placeholder 3">
            <a:extLst>
              <a:ext uri="{FF2B5EF4-FFF2-40B4-BE49-F238E27FC236}">
                <a16:creationId xmlns:a16="http://schemas.microsoft.com/office/drawing/2014/main" id="{9D51E67B-AFA1-7B41-9C99-10FBBD6FAF91}"/>
              </a:ext>
            </a:extLst>
          </p:cNvPr>
          <p:cNvSpPr>
            <a:spLocks noGrp="1"/>
          </p:cNvSpPr>
          <p:nvPr>
            <p:ph type="body" sz="quarter" idx="22"/>
          </p:nvPr>
        </p:nvSpPr>
        <p:spPr>
          <a:xfrm>
            <a:off x="4719934" y="3457547"/>
            <a:ext cx="3871404"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34" name="Text Placeholder 3">
            <a:extLst>
              <a:ext uri="{FF2B5EF4-FFF2-40B4-BE49-F238E27FC236}">
                <a16:creationId xmlns:a16="http://schemas.microsoft.com/office/drawing/2014/main" id="{80E1A83D-F0B5-0147-B77B-40F3E6A0FE7B}"/>
              </a:ext>
            </a:extLst>
          </p:cNvPr>
          <p:cNvSpPr>
            <a:spLocks noGrp="1"/>
          </p:cNvSpPr>
          <p:nvPr>
            <p:ph type="body" sz="quarter" idx="23" hasCustomPrompt="1"/>
          </p:nvPr>
        </p:nvSpPr>
        <p:spPr>
          <a:xfrm>
            <a:off x="4174654" y="3094855"/>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3</a:t>
            </a:r>
          </a:p>
        </p:txBody>
      </p:sp>
      <p:sp>
        <p:nvSpPr>
          <p:cNvPr id="35" name="Text Placeholder 3">
            <a:extLst>
              <a:ext uri="{FF2B5EF4-FFF2-40B4-BE49-F238E27FC236}">
                <a16:creationId xmlns:a16="http://schemas.microsoft.com/office/drawing/2014/main" id="{940F4429-A993-FD44-94CC-EE078996300A}"/>
              </a:ext>
            </a:extLst>
          </p:cNvPr>
          <p:cNvSpPr>
            <a:spLocks noGrp="1"/>
          </p:cNvSpPr>
          <p:nvPr>
            <p:ph type="body" sz="quarter" idx="24"/>
          </p:nvPr>
        </p:nvSpPr>
        <p:spPr>
          <a:xfrm>
            <a:off x="4666852" y="414114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6" name="Text Placeholder 3">
            <a:extLst>
              <a:ext uri="{FF2B5EF4-FFF2-40B4-BE49-F238E27FC236}">
                <a16:creationId xmlns:a16="http://schemas.microsoft.com/office/drawing/2014/main" id="{D5DF47ED-5365-1E43-BBFA-E82EB8D9495A}"/>
              </a:ext>
            </a:extLst>
          </p:cNvPr>
          <p:cNvSpPr>
            <a:spLocks noGrp="1"/>
          </p:cNvSpPr>
          <p:nvPr>
            <p:ph type="body" sz="quarter" idx="25"/>
          </p:nvPr>
        </p:nvSpPr>
        <p:spPr>
          <a:xfrm>
            <a:off x="4678653" y="450383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37" name="Text Placeholder 3">
            <a:extLst>
              <a:ext uri="{FF2B5EF4-FFF2-40B4-BE49-F238E27FC236}">
                <a16:creationId xmlns:a16="http://schemas.microsoft.com/office/drawing/2014/main" id="{753B39E8-7416-AE40-9C69-41DBB1226638}"/>
              </a:ext>
            </a:extLst>
          </p:cNvPr>
          <p:cNvSpPr>
            <a:spLocks noGrp="1"/>
          </p:cNvSpPr>
          <p:nvPr>
            <p:ph type="body" sz="quarter" idx="26" hasCustomPrompt="1"/>
          </p:nvPr>
        </p:nvSpPr>
        <p:spPr>
          <a:xfrm>
            <a:off x="4133374" y="414114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4</a:t>
            </a:r>
          </a:p>
        </p:txBody>
      </p:sp>
      <p:sp>
        <p:nvSpPr>
          <p:cNvPr id="38" name="Text Placeholder 3">
            <a:extLst>
              <a:ext uri="{FF2B5EF4-FFF2-40B4-BE49-F238E27FC236}">
                <a16:creationId xmlns:a16="http://schemas.microsoft.com/office/drawing/2014/main" id="{229E3D5E-F354-7741-81CD-F599A71B269E}"/>
              </a:ext>
            </a:extLst>
          </p:cNvPr>
          <p:cNvSpPr>
            <a:spLocks noGrp="1"/>
          </p:cNvSpPr>
          <p:nvPr>
            <p:ph type="body" sz="quarter" idx="27"/>
          </p:nvPr>
        </p:nvSpPr>
        <p:spPr>
          <a:xfrm>
            <a:off x="4696331" y="5197052"/>
            <a:ext cx="4965176" cy="360000"/>
          </a:xfrm>
          <a:noFill/>
        </p:spPr>
        <p:txBody>
          <a:bodyPr anchor="ctr">
            <a:normAutofit/>
          </a:bodyPr>
          <a:lstStyle>
            <a:lvl1pPr marL="12700" marR="0" indent="0" algn="l"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a:t>Click to edit Master text styles</a:t>
            </a:r>
          </a:p>
        </p:txBody>
      </p:sp>
      <p:sp>
        <p:nvSpPr>
          <p:cNvPr id="39" name="Text Placeholder 3">
            <a:extLst>
              <a:ext uri="{FF2B5EF4-FFF2-40B4-BE49-F238E27FC236}">
                <a16:creationId xmlns:a16="http://schemas.microsoft.com/office/drawing/2014/main" id="{5EAD2AEA-EE6A-EE45-BBFB-33F75BFC0C59}"/>
              </a:ext>
            </a:extLst>
          </p:cNvPr>
          <p:cNvSpPr>
            <a:spLocks noGrp="1"/>
          </p:cNvSpPr>
          <p:nvPr>
            <p:ph type="body" sz="quarter" idx="28"/>
          </p:nvPr>
        </p:nvSpPr>
        <p:spPr>
          <a:xfrm>
            <a:off x="4708132" y="5559744"/>
            <a:ext cx="3885437" cy="360000"/>
          </a:xfrm>
          <a:noFill/>
        </p:spPr>
        <p:txBody>
          <a:bodyPr anchor="ctr">
            <a:noAutofit/>
          </a:bodyPr>
          <a:lstStyle>
            <a:lvl1pPr marL="188913" marR="0" indent="0" algn="l" defTabSz="410766" rtl="0" fontAlgn="auto" latinLnBrk="0" hangingPunct="0">
              <a:lnSpc>
                <a:spcPct val="100000"/>
              </a:lnSpc>
              <a:spcBef>
                <a:spcPts val="0"/>
              </a:spcBef>
              <a:spcAft>
                <a:spcPts val="0"/>
              </a:spcAft>
              <a:buClrTx/>
              <a:buSzTx/>
              <a:buFontTx/>
              <a:buNone/>
              <a:tabLst/>
              <a:defRPr kumimoji="0" lang="en-GB" sz="1600" b="0" i="0" u="none" strike="noStrike" kern="1200" cap="none" spc="0" normalizeH="0" baseline="0" dirty="0" smtClean="0">
                <a:ln>
                  <a:noFill/>
                </a:ln>
                <a:solidFill>
                  <a:schemeClr val="tx2"/>
                </a:solidFill>
                <a:effectLst/>
                <a:uFillTx/>
                <a:latin typeface="Arial" panose="020B0604020202020204" pitchFamily="34" charset="0"/>
                <a:ea typeface="Helvetica Neue Light" panose="02000403000000020004" pitchFamily="2" charset="0"/>
                <a:cs typeface="Arial" panose="020B0604020202020204" pitchFamily="34" charset="0"/>
                <a:sym typeface="Helvetica Neue"/>
              </a:defRPr>
            </a:lvl1pPr>
          </a:lstStyle>
          <a:p>
            <a:pPr marL="188913" marR="0" lvl="0" indent="0" algn="l" defTabSz="410766" rtl="0" eaLnBrk="1" fontAlgn="auto" latinLnBrk="0" hangingPunct="0">
              <a:lnSpc>
                <a:spcPct val="100000"/>
              </a:lnSpc>
              <a:spcBef>
                <a:spcPts val="0"/>
              </a:spcBef>
              <a:spcAft>
                <a:spcPts val="0"/>
              </a:spcAft>
              <a:buClrTx/>
              <a:buSzTx/>
              <a:buFontTx/>
              <a:buNone/>
              <a:tabLst/>
            </a:pPr>
            <a:r>
              <a:rPr lang="en-US"/>
              <a:t>Click to edit Master text styles</a:t>
            </a:r>
          </a:p>
        </p:txBody>
      </p:sp>
      <p:sp>
        <p:nvSpPr>
          <p:cNvPr id="40" name="Text Placeholder 3">
            <a:extLst>
              <a:ext uri="{FF2B5EF4-FFF2-40B4-BE49-F238E27FC236}">
                <a16:creationId xmlns:a16="http://schemas.microsoft.com/office/drawing/2014/main" id="{A0CF9408-18D1-724D-A7AD-1A5BF227F19D}"/>
              </a:ext>
            </a:extLst>
          </p:cNvPr>
          <p:cNvSpPr>
            <a:spLocks noGrp="1"/>
          </p:cNvSpPr>
          <p:nvPr>
            <p:ph type="body" sz="quarter" idx="29" hasCustomPrompt="1"/>
          </p:nvPr>
        </p:nvSpPr>
        <p:spPr>
          <a:xfrm>
            <a:off x="4162853" y="5197052"/>
            <a:ext cx="504000" cy="360000"/>
          </a:xfrm>
          <a:noFill/>
        </p:spPr>
        <p:txBody>
          <a:bodyPr anchor="ctr">
            <a:noAutofit/>
          </a:bodyPr>
          <a:lstStyle>
            <a:lvl1pPr marL="12700" marR="0" indent="0" algn="r" defTabSz="410766" rtl="0" fontAlgn="auto" latinLnBrk="0" hangingPunct="0">
              <a:lnSpc>
                <a:spcPct val="100000"/>
              </a:lnSpc>
              <a:spcBef>
                <a:spcPts val="0"/>
              </a:spcBef>
              <a:spcAft>
                <a:spcPts val="0"/>
              </a:spcAft>
              <a:buClrTx/>
              <a:buSzTx/>
              <a:buFontTx/>
              <a:buNone/>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5</a:t>
            </a:r>
          </a:p>
        </p:txBody>
      </p:sp>
      <p:sp>
        <p:nvSpPr>
          <p:cNvPr id="9" name="Textfeld 24">
            <a:extLst>
              <a:ext uri="{FF2B5EF4-FFF2-40B4-BE49-F238E27FC236}">
                <a16:creationId xmlns:a16="http://schemas.microsoft.com/office/drawing/2014/main" id="{2743BE22-1CAC-FC49-A7F7-3FE6AE20740D}"/>
              </a:ext>
            </a:extLst>
          </p:cNvPr>
          <p:cNvSpPr txBox="1"/>
          <p:nvPr/>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24" name="Rectangle 23">
            <a:extLst>
              <a:ext uri="{FF2B5EF4-FFF2-40B4-BE49-F238E27FC236}">
                <a16:creationId xmlns:a16="http://schemas.microsoft.com/office/drawing/2014/main" id="{5966E127-33AF-456F-99D9-F53119F8B77E}"/>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27" name="Group 26">
            <a:extLst>
              <a:ext uri="{FF2B5EF4-FFF2-40B4-BE49-F238E27FC236}">
                <a16:creationId xmlns:a16="http://schemas.microsoft.com/office/drawing/2014/main" id="{B0A7A4DF-590A-47DF-A9EB-F5314ACC4D7F}"/>
              </a:ext>
            </a:extLst>
          </p:cNvPr>
          <p:cNvGrpSpPr/>
          <p:nvPr userDrawn="1"/>
        </p:nvGrpSpPr>
        <p:grpSpPr>
          <a:xfrm rot="10800000">
            <a:off x="-1" y="-24163"/>
            <a:ext cx="3319033" cy="6882162"/>
            <a:chOff x="542048" y="-602084"/>
            <a:chExt cx="39105217" cy="13752524"/>
          </a:xfrm>
          <a:solidFill>
            <a:schemeClr val="accent5"/>
          </a:solidFill>
        </p:grpSpPr>
        <p:sp>
          <p:nvSpPr>
            <p:cNvPr id="41" name="Rectangle 40">
              <a:extLst>
                <a:ext uri="{FF2B5EF4-FFF2-40B4-BE49-F238E27FC236}">
                  <a16:creationId xmlns:a16="http://schemas.microsoft.com/office/drawing/2014/main" id="{76AF2721-06A7-4704-AF8A-25606381818D}"/>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4" name="Right Triangle 46">
              <a:extLst>
                <a:ext uri="{FF2B5EF4-FFF2-40B4-BE49-F238E27FC236}">
                  <a16:creationId xmlns:a16="http://schemas.microsoft.com/office/drawing/2014/main" id="{D5480B15-3166-4A82-BCAC-E1A2ED417218}"/>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9" name="Line">
            <a:extLst>
              <a:ext uri="{FF2B5EF4-FFF2-40B4-BE49-F238E27FC236}">
                <a16:creationId xmlns:a16="http://schemas.microsoft.com/office/drawing/2014/main" id="{87AD99D4-1513-440C-BD96-3570039E35B0}"/>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50" name="Rechteck 6">
            <a:extLst>
              <a:ext uri="{FF2B5EF4-FFF2-40B4-BE49-F238E27FC236}">
                <a16:creationId xmlns:a16="http://schemas.microsoft.com/office/drawing/2014/main" id="{AABD42B7-C7C2-40A9-91E5-D357FE61CD77}"/>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51" name="Textfeld 24">
            <a:extLst>
              <a:ext uri="{FF2B5EF4-FFF2-40B4-BE49-F238E27FC236}">
                <a16:creationId xmlns:a16="http://schemas.microsoft.com/office/drawing/2014/main" id="{DD51757E-86F4-44E1-BD03-7300D18DD34F}"/>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93284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Agenda_Bence">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3319033"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48" name="Line">
            <a:extLst>
              <a:ext uri="{FF2B5EF4-FFF2-40B4-BE49-F238E27FC236}">
                <a16:creationId xmlns:a16="http://schemas.microsoft.com/office/drawing/2014/main" id="{91A6AB0F-3284-DC42-ACBE-F8B7EB8ECD8B}"/>
              </a:ext>
            </a:extLst>
          </p:cNvPr>
          <p:cNvSpPr/>
          <p:nvPr/>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43" name="Rechteck 6">
            <a:extLst>
              <a:ext uri="{FF2B5EF4-FFF2-40B4-BE49-F238E27FC236}">
                <a16:creationId xmlns:a16="http://schemas.microsoft.com/office/drawing/2014/main" id="{EAA6369D-FE2B-D94B-9692-265258023922}"/>
              </a:ext>
            </a:extLst>
          </p:cNvPr>
          <p:cNvSpPr/>
          <p:nvPr/>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5" name="Text Placeholder 3">
            <a:extLst>
              <a:ext uri="{FF2B5EF4-FFF2-40B4-BE49-F238E27FC236}">
                <a16:creationId xmlns:a16="http://schemas.microsoft.com/office/drawing/2014/main" id="{F37BC6F5-4781-4044-A8E6-C2CEE10F614B}"/>
              </a:ext>
            </a:extLst>
          </p:cNvPr>
          <p:cNvSpPr>
            <a:spLocks noGrp="1"/>
          </p:cNvSpPr>
          <p:nvPr>
            <p:ph type="body" sz="quarter" idx="16"/>
          </p:nvPr>
        </p:nvSpPr>
        <p:spPr>
          <a:xfrm>
            <a:off x="4670496" y="987926"/>
            <a:ext cx="5849223" cy="4589089"/>
          </a:xfrm>
          <a:noFill/>
        </p:spPr>
        <p:txBody>
          <a:bodyPr anchor="t">
            <a:normAutofit/>
          </a:bodyPr>
          <a:lstStyle>
            <a:lvl1pPr marL="469900" marR="0" indent="-457200" algn="l" defTabSz="410766" rtl="0" fontAlgn="auto" latinLnBrk="0" hangingPunct="0">
              <a:lnSpc>
                <a:spcPct val="100000"/>
              </a:lnSpc>
              <a:spcBef>
                <a:spcPts val="0"/>
              </a:spcBef>
              <a:spcAft>
                <a:spcPts val="0"/>
              </a:spcAft>
              <a:buClrTx/>
              <a:buSzTx/>
              <a:buFont typeface="+mj-lt"/>
              <a:buAutoNum type="arabicPeriod"/>
              <a:tabLst/>
              <a:defRPr kumimoji="0" lang="en-US" sz="2400" b="1" i="0" u="none" strike="noStrike" cap="none" spc="0" normalizeH="0" baseline="0" dirty="0">
                <a:ln>
                  <a:noFill/>
                </a:ln>
                <a:solidFill>
                  <a:schemeClr val="accent1"/>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vl2pPr marL="457200" indent="0">
              <a:buNone/>
              <a:defRPr sz="2000"/>
            </a:lvl2pPr>
          </a:lstStyle>
          <a:p>
            <a:pPr lvl="0"/>
            <a:r>
              <a:rPr lang="en-US"/>
              <a:t>Click to edit Master text styles</a:t>
            </a:r>
          </a:p>
          <a:p>
            <a:pPr lvl="1"/>
            <a:r>
              <a:rPr lang="en-US"/>
              <a:t>Second level</a:t>
            </a:r>
          </a:p>
        </p:txBody>
      </p:sp>
      <p:sp>
        <p:nvSpPr>
          <p:cNvPr id="9" name="Textfeld 24">
            <a:extLst>
              <a:ext uri="{FF2B5EF4-FFF2-40B4-BE49-F238E27FC236}">
                <a16:creationId xmlns:a16="http://schemas.microsoft.com/office/drawing/2014/main" id="{2743BE22-1CAC-FC49-A7F7-3FE6AE20740D}"/>
              </a:ext>
            </a:extLst>
          </p:cNvPr>
          <p:cNvSpPr txBox="1"/>
          <p:nvPr/>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
        <p:nvSpPr>
          <p:cNvPr id="10" name="Rectangle 9">
            <a:extLst>
              <a:ext uri="{FF2B5EF4-FFF2-40B4-BE49-F238E27FC236}">
                <a16:creationId xmlns:a16="http://schemas.microsoft.com/office/drawing/2014/main" id="{A3303243-B0F2-4A1B-ABAF-95A908CE5703}"/>
              </a:ext>
            </a:extLst>
          </p:cNvPr>
          <p:cNvSpPr/>
          <p:nvPr userDrawn="1"/>
        </p:nvSpPr>
        <p:spPr>
          <a:xfrm>
            <a:off x="0" y="-10920"/>
            <a:ext cx="12191999"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11" name="Group 10">
            <a:extLst>
              <a:ext uri="{FF2B5EF4-FFF2-40B4-BE49-F238E27FC236}">
                <a16:creationId xmlns:a16="http://schemas.microsoft.com/office/drawing/2014/main" id="{67D4EF16-5FB1-41E5-9033-7B1C8ED0E55A}"/>
              </a:ext>
            </a:extLst>
          </p:cNvPr>
          <p:cNvGrpSpPr/>
          <p:nvPr userDrawn="1"/>
        </p:nvGrpSpPr>
        <p:grpSpPr>
          <a:xfrm rot="10800000">
            <a:off x="-1" y="-24163"/>
            <a:ext cx="3319033" cy="6882162"/>
            <a:chOff x="542048" y="-602084"/>
            <a:chExt cx="39105217" cy="13752524"/>
          </a:xfrm>
          <a:solidFill>
            <a:schemeClr val="accent5"/>
          </a:solidFill>
        </p:grpSpPr>
        <p:sp>
          <p:nvSpPr>
            <p:cNvPr id="12" name="Rectangle 11">
              <a:extLst>
                <a:ext uri="{FF2B5EF4-FFF2-40B4-BE49-F238E27FC236}">
                  <a16:creationId xmlns:a16="http://schemas.microsoft.com/office/drawing/2014/main" id="{113093FC-68E1-4FB8-981D-C23B049486C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3" name="Right Triangle 46">
              <a:extLst>
                <a:ext uri="{FF2B5EF4-FFF2-40B4-BE49-F238E27FC236}">
                  <a16:creationId xmlns:a16="http://schemas.microsoft.com/office/drawing/2014/main" id="{B1AAA993-B130-4DF1-9FED-96B1ECA1197C}"/>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14" name="Line">
            <a:extLst>
              <a:ext uri="{FF2B5EF4-FFF2-40B4-BE49-F238E27FC236}">
                <a16:creationId xmlns:a16="http://schemas.microsoft.com/office/drawing/2014/main" id="{DC33C36A-17F4-40B4-902D-841B99F5A490}"/>
              </a:ext>
            </a:extLst>
          </p:cNvPr>
          <p:cNvSpPr/>
          <p:nvPr userDrawn="1"/>
        </p:nvSpPr>
        <p:spPr>
          <a:xfrm flipV="1">
            <a:off x="3300853" y="-33478"/>
            <a:ext cx="29980" cy="6882165"/>
          </a:xfrm>
          <a:prstGeom prst="line">
            <a:avLst/>
          </a:prstGeom>
          <a:ln w="101600">
            <a:solidFill>
              <a:schemeClr val="accent3"/>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cs typeface="Arial" panose="020B0604020202020204" pitchFamily="34" charset="0"/>
            </a:endParaRPr>
          </a:p>
        </p:txBody>
      </p:sp>
      <p:sp>
        <p:nvSpPr>
          <p:cNvPr id="15" name="Rechteck 6">
            <a:extLst>
              <a:ext uri="{FF2B5EF4-FFF2-40B4-BE49-F238E27FC236}">
                <a16:creationId xmlns:a16="http://schemas.microsoft.com/office/drawing/2014/main" id="{A3BC0153-295B-43CB-8592-DD32AE4607D6}"/>
              </a:ext>
            </a:extLst>
          </p:cNvPr>
          <p:cNvSpPr/>
          <p:nvPr userDrawn="1"/>
        </p:nvSpPr>
        <p:spPr>
          <a:xfrm>
            <a:off x="-2" y="-24164"/>
            <a:ext cx="12192002"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6" name="Textfeld 24">
            <a:extLst>
              <a:ext uri="{FF2B5EF4-FFF2-40B4-BE49-F238E27FC236}">
                <a16:creationId xmlns:a16="http://schemas.microsoft.com/office/drawing/2014/main" id="{513DD02A-6757-4461-A43E-BE40283FCE35}"/>
              </a:ext>
            </a:extLst>
          </p:cNvPr>
          <p:cNvSpPr txBox="1"/>
          <p:nvPr userDrawn="1"/>
        </p:nvSpPr>
        <p:spPr>
          <a:xfrm>
            <a:off x="26484" y="2878854"/>
            <a:ext cx="3244891" cy="769441"/>
          </a:xfrm>
          <a:prstGeom prst="rect">
            <a:avLst/>
          </a:prstGeom>
          <a:noFill/>
        </p:spPr>
        <p:txBody>
          <a:bodyPr wrap="square" rtlCol="0">
            <a:spAutoFit/>
          </a:bodyPr>
          <a:lstStyle/>
          <a:p>
            <a:pPr algn="ctr"/>
            <a:r>
              <a:rPr lang="en-US" sz="4400" b="0" i="0" dirty="0">
                <a:solidFill>
                  <a:srgbClr val="FFFFFF"/>
                </a:solidFill>
                <a:latin typeface="Arial" panose="020B0604020202020204" pitchFamily="34" charset="0"/>
                <a:ea typeface="Helvetica Neue Light" panose="02000403000000020004" pitchFamily="2" charset="0"/>
                <a:cs typeface="Arial" panose="020B0604020202020204" pitchFamily="34" charset="0"/>
              </a:rPr>
              <a:t>Agenda</a:t>
            </a:r>
            <a:endParaRPr lang="de-DE" sz="3200" b="0" i="0" dirty="0">
              <a:solidFill>
                <a:srgbClr val="FFFFFF"/>
              </a:solidFill>
              <a:latin typeface="Arial" panose="020B0604020202020204" pitchFamily="34" charset="0"/>
              <a:ea typeface="Helvetica Neue Light" panose="02000403000000020004" pitchFamily="2" charset="0"/>
              <a:cs typeface="Arial" panose="020B0604020202020204" pitchFamily="34" charset="0"/>
            </a:endParaRPr>
          </a:p>
        </p:txBody>
      </p:sp>
    </p:spTree>
    <p:extLst>
      <p:ext uri="{BB962C8B-B14F-4D97-AF65-F5344CB8AC3E}">
        <p14:creationId xmlns:p14="http://schemas.microsoft.com/office/powerpoint/2010/main" val="45233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rsonal introduction">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55BBE5F-2094-B54F-9273-2CE3FCDEFD02}"/>
              </a:ext>
            </a:extLst>
          </p:cNvPr>
          <p:cNvSpPr/>
          <p:nvPr/>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45" name="Group 44">
            <a:extLst>
              <a:ext uri="{FF2B5EF4-FFF2-40B4-BE49-F238E27FC236}">
                <a16:creationId xmlns:a16="http://schemas.microsoft.com/office/drawing/2014/main" id="{F05747CC-B034-3C43-8A4F-ABBB64EC20AF}"/>
              </a:ext>
            </a:extLst>
          </p:cNvPr>
          <p:cNvGrpSpPr/>
          <p:nvPr/>
        </p:nvGrpSpPr>
        <p:grpSpPr>
          <a:xfrm rot="10800000">
            <a:off x="-1" y="-24163"/>
            <a:ext cx="2966115" cy="6882162"/>
            <a:chOff x="542048" y="-602084"/>
            <a:chExt cx="39105217" cy="13752524"/>
          </a:xfrm>
          <a:solidFill>
            <a:schemeClr val="accent5"/>
          </a:solidFill>
        </p:grpSpPr>
        <p:sp>
          <p:nvSpPr>
            <p:cNvPr id="46" name="Rectangle 45">
              <a:extLst>
                <a:ext uri="{FF2B5EF4-FFF2-40B4-BE49-F238E27FC236}">
                  <a16:creationId xmlns:a16="http://schemas.microsoft.com/office/drawing/2014/main" id="{6429EBD8-7694-B443-8CF7-116C889ACF2A}"/>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47" name="Right Triangle 46">
              <a:extLst>
                <a:ext uri="{FF2B5EF4-FFF2-40B4-BE49-F238E27FC236}">
                  <a16:creationId xmlns:a16="http://schemas.microsoft.com/office/drawing/2014/main" id="{1F06F251-9C14-FA44-8346-EC6A395B8B0D}"/>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56" name="Line">
            <a:extLst>
              <a:ext uri="{FF2B5EF4-FFF2-40B4-BE49-F238E27FC236}">
                <a16:creationId xmlns:a16="http://schemas.microsoft.com/office/drawing/2014/main" id="{43A5BBB4-A859-0044-A624-1283D8461B5D}"/>
              </a:ext>
            </a:extLst>
          </p:cNvPr>
          <p:cNvSpPr/>
          <p:nvPr/>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54" name="Rechteck 6">
            <a:extLst>
              <a:ext uri="{FF2B5EF4-FFF2-40B4-BE49-F238E27FC236}">
                <a16:creationId xmlns:a16="http://schemas.microsoft.com/office/drawing/2014/main" id="{325B1EC5-98DE-B24D-8A15-EEFDDA0F3293}"/>
              </a:ext>
            </a:extLst>
          </p:cNvPr>
          <p:cNvSpPr/>
          <p:nvPr/>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27" name="Picture Placeholder 6">
            <a:extLst>
              <a:ext uri="{FF2B5EF4-FFF2-40B4-BE49-F238E27FC236}">
                <a16:creationId xmlns:a16="http://schemas.microsoft.com/office/drawing/2014/main" id="{BD9E800C-8BB8-3849-BC7B-B2091CDAA12B}"/>
              </a:ext>
            </a:extLst>
          </p:cNvPr>
          <p:cNvSpPr>
            <a:spLocks noGrp="1"/>
          </p:cNvSpPr>
          <p:nvPr>
            <p:ph type="pic" sz="quarter" idx="10"/>
          </p:nvPr>
        </p:nvSpPr>
        <p:spPr>
          <a:xfrm>
            <a:off x="563406" y="618427"/>
            <a:ext cx="1800000" cy="1800000"/>
          </a:xfrm>
          <a:effectLst>
            <a:outerShdw blurRad="762000" dist="38100" dir="2700000" algn="tl" rotWithShape="0">
              <a:schemeClr val="bg1">
                <a:alpha val="40000"/>
              </a:schemeClr>
            </a:outerShdw>
          </a:effectLst>
        </p:spPr>
        <p:txBody>
          <a:bodyPr/>
          <a:lstStyle>
            <a:lvl1pPr>
              <a:defRPr>
                <a:latin typeface="Arial" panose="020B0604020202020204" pitchFamily="34" charset="0"/>
                <a:ea typeface="Helvetica Neue" panose="02000503000000020004" pitchFamily="2" charset="0"/>
                <a:cs typeface="Arial" panose="020B0604020202020204" pitchFamily="34" charset="0"/>
              </a:defRPr>
            </a:lvl1pPr>
          </a:lstStyle>
          <a:p>
            <a:r>
              <a:rPr lang="en-US"/>
              <a:t>Click icon to add picture</a:t>
            </a:r>
            <a:endParaRPr lang="hu-HU" dirty="0"/>
          </a:p>
        </p:txBody>
      </p:sp>
      <p:sp>
        <p:nvSpPr>
          <p:cNvPr id="44" name="Title 1">
            <a:extLst>
              <a:ext uri="{FF2B5EF4-FFF2-40B4-BE49-F238E27FC236}">
                <a16:creationId xmlns:a16="http://schemas.microsoft.com/office/drawing/2014/main" id="{2A79AA1A-A813-D741-9BBF-AC1E71AA408C}"/>
              </a:ext>
            </a:extLst>
          </p:cNvPr>
          <p:cNvSpPr>
            <a:spLocks noGrp="1"/>
          </p:cNvSpPr>
          <p:nvPr>
            <p:ph type="title" hasCustomPrompt="1"/>
          </p:nvPr>
        </p:nvSpPr>
        <p:spPr>
          <a:xfrm>
            <a:off x="3694697" y="536859"/>
            <a:ext cx="6847538" cy="984700"/>
          </a:xfrm>
        </p:spPr>
        <p:txBody>
          <a:bodyPr anchor="b">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4800" b="1" i="0" u="none" strike="noStrike" cap="none" spc="0" normalizeH="0" baseline="0" dirty="0">
                <a:ln>
                  <a:noFill/>
                </a:ln>
                <a:solidFill>
                  <a:schemeClr val="accent5">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r>
              <a:rPr lang="en-US" dirty="0" err="1"/>
              <a:t>Név</a:t>
            </a:r>
            <a:endParaRPr lang="hu-HU" dirty="0"/>
          </a:p>
        </p:txBody>
      </p:sp>
      <p:sp>
        <p:nvSpPr>
          <p:cNvPr id="48" name="Text Placeholder 9">
            <a:extLst>
              <a:ext uri="{FF2B5EF4-FFF2-40B4-BE49-F238E27FC236}">
                <a16:creationId xmlns:a16="http://schemas.microsoft.com/office/drawing/2014/main" id="{2BF1A3AF-DF01-BE4C-9AD0-8E1BB5FC1BC4}"/>
              </a:ext>
            </a:extLst>
          </p:cNvPr>
          <p:cNvSpPr>
            <a:spLocks noGrp="1"/>
          </p:cNvSpPr>
          <p:nvPr>
            <p:ph type="body" sz="quarter" idx="11" hasCustomPrompt="1"/>
          </p:nvPr>
        </p:nvSpPr>
        <p:spPr>
          <a:xfrm>
            <a:off x="3694696" y="1561669"/>
            <a:ext cx="6847538" cy="507668"/>
          </a:xfrm>
        </p:spPr>
        <p:txBody>
          <a:bodyPr>
            <a:noAutofit/>
          </a:bodyPr>
          <a:lstStyle>
            <a:lvl1pPr marL="0" marR="0" indent="0" algn="l" defTabSz="410766" rtl="0" fontAlgn="auto" latinLnBrk="0" hangingPunct="0">
              <a:lnSpc>
                <a:spcPct val="100000"/>
              </a:lnSpc>
              <a:spcBef>
                <a:spcPts val="0"/>
              </a:spcBef>
              <a:spcAft>
                <a:spcPts val="0"/>
              </a:spcAft>
              <a:buClrTx/>
              <a:buSzTx/>
              <a:buFontTx/>
              <a:buNone/>
              <a:tabLst/>
              <a:defRPr kumimoji="0" lang="hu-HU" sz="1800" b="0" i="0" u="none" strike="noStrike" cap="none" spc="0" normalizeH="0" baseline="0" dirty="0">
                <a:ln>
                  <a:noFill/>
                </a:ln>
                <a:solidFill>
                  <a:schemeClr val="accent2">
                    <a:lumMod val="50000"/>
                  </a:schemeClr>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err="1"/>
              <a:t>email@biconsulting.hu</a:t>
            </a:r>
            <a:endParaRPr lang="hu-HU" dirty="0"/>
          </a:p>
        </p:txBody>
      </p:sp>
      <p:pic>
        <p:nvPicPr>
          <p:cNvPr id="50" name="Picture 49">
            <a:extLst>
              <a:ext uri="{FF2B5EF4-FFF2-40B4-BE49-F238E27FC236}">
                <a16:creationId xmlns:a16="http://schemas.microsoft.com/office/drawing/2014/main" id="{B19990E4-C017-DB4D-81D3-263472145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59424" y="5539666"/>
            <a:ext cx="1036702" cy="1217112"/>
          </a:xfrm>
          <a:prstGeom prst="rect">
            <a:avLst/>
          </a:prstGeom>
        </p:spPr>
      </p:pic>
      <p:sp>
        <p:nvSpPr>
          <p:cNvPr id="3" name="Text Placeholder 2">
            <a:extLst>
              <a:ext uri="{FF2B5EF4-FFF2-40B4-BE49-F238E27FC236}">
                <a16:creationId xmlns:a16="http://schemas.microsoft.com/office/drawing/2014/main" id="{A97F0257-E575-F248-A44C-9740640C3EDA}"/>
              </a:ext>
            </a:extLst>
          </p:cNvPr>
          <p:cNvSpPr>
            <a:spLocks noGrp="1"/>
          </p:cNvSpPr>
          <p:nvPr>
            <p:ph type="body" sz="quarter" idx="13"/>
          </p:nvPr>
        </p:nvSpPr>
        <p:spPr>
          <a:xfrm>
            <a:off x="3694695" y="2338876"/>
            <a:ext cx="6847540" cy="4417902"/>
          </a:xfrm>
        </p:spPr>
        <p:txBody>
          <a:bodyPr/>
          <a:lstStyle>
            <a:lvl1pPr marL="457200" indent="-457200">
              <a:buFont typeface="Arial" panose="020B0604020202020204" pitchFamily="34" charset="0"/>
              <a:buChar char="•"/>
              <a:defRPr b="1" i="0">
                <a:solidFill>
                  <a:schemeClr val="tx2"/>
                </a:solidFill>
                <a:latin typeface="Arial" panose="020B0604020202020204" pitchFamily="34" charset="0"/>
                <a:ea typeface="Helvetica Neue Medium" panose="02000503000000020004" pitchFamily="2" charset="0"/>
                <a:cs typeface="Arial" panose="020B0604020202020204" pitchFamily="34" charset="0"/>
              </a:defRPr>
            </a:lvl1pPr>
            <a:lvl2pPr marL="8001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257300" indent="-3429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573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114550" indent="-28575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13" name="Rectangle 12">
            <a:extLst>
              <a:ext uri="{FF2B5EF4-FFF2-40B4-BE49-F238E27FC236}">
                <a16:creationId xmlns:a16="http://schemas.microsoft.com/office/drawing/2014/main" id="{9CA5762A-9FBE-4642-8C4F-BA649C08CE92}"/>
              </a:ext>
            </a:extLst>
          </p:cNvPr>
          <p:cNvSpPr/>
          <p:nvPr userDrawn="1"/>
        </p:nvSpPr>
        <p:spPr>
          <a:xfrm>
            <a:off x="1" y="-10920"/>
            <a:ext cx="12191998" cy="6868920"/>
          </a:xfrm>
          <a:prstGeom prst="rect">
            <a:avLst/>
          </a:prstGeom>
          <a:gradFill flip="none" rotWithShape="1">
            <a:gsLst>
              <a:gs pos="5000">
                <a:schemeClr val="bg1"/>
              </a:gs>
              <a:gs pos="30000">
                <a:schemeClr val="bg1"/>
              </a:gs>
              <a:gs pos="53000">
                <a:schemeClr val="bg1"/>
              </a:gs>
              <a:gs pos="77000">
                <a:schemeClr val="bg1">
                  <a:alpha val="9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grpSp>
        <p:nvGrpSpPr>
          <p:cNvPr id="14" name="Group 13">
            <a:extLst>
              <a:ext uri="{FF2B5EF4-FFF2-40B4-BE49-F238E27FC236}">
                <a16:creationId xmlns:a16="http://schemas.microsoft.com/office/drawing/2014/main" id="{95685A5E-F39F-4C52-B989-ADCF3218585C}"/>
              </a:ext>
            </a:extLst>
          </p:cNvPr>
          <p:cNvGrpSpPr/>
          <p:nvPr userDrawn="1"/>
        </p:nvGrpSpPr>
        <p:grpSpPr>
          <a:xfrm rot="10800000">
            <a:off x="-1" y="-24163"/>
            <a:ext cx="2966115" cy="6882162"/>
            <a:chOff x="542048" y="-602084"/>
            <a:chExt cx="39105217" cy="13752524"/>
          </a:xfrm>
          <a:solidFill>
            <a:schemeClr val="accent5"/>
          </a:solidFill>
        </p:grpSpPr>
        <p:sp>
          <p:nvSpPr>
            <p:cNvPr id="15" name="Rectangle 14">
              <a:extLst>
                <a:ext uri="{FF2B5EF4-FFF2-40B4-BE49-F238E27FC236}">
                  <a16:creationId xmlns:a16="http://schemas.microsoft.com/office/drawing/2014/main" id="{EB2F040C-C505-4B70-AC37-C01626A19D73}"/>
                </a:ext>
              </a:extLst>
            </p:cNvPr>
            <p:cNvSpPr/>
            <p:nvPr/>
          </p:nvSpPr>
          <p:spPr>
            <a:xfrm>
              <a:off x="10211878" y="-602084"/>
              <a:ext cx="29435387"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6" name="Right Triangle 46">
              <a:extLst>
                <a:ext uri="{FF2B5EF4-FFF2-40B4-BE49-F238E27FC236}">
                  <a16:creationId xmlns:a16="http://schemas.microsoft.com/office/drawing/2014/main" id="{42E14931-355B-46C5-831D-EEE803A0FC37}"/>
                </a:ext>
              </a:extLst>
            </p:cNvPr>
            <p:cNvSpPr/>
            <p:nvPr/>
          </p:nvSpPr>
          <p:spPr>
            <a:xfrm flipH="1">
              <a:off x="542048" y="-602082"/>
              <a:ext cx="9716509" cy="137525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latin typeface="Arial" panose="020B0604020202020204" pitchFamily="34" charset="0"/>
                <a:ea typeface="Helvetica Neue" panose="02000503000000020004" pitchFamily="2" charset="0"/>
                <a:cs typeface="Arial" panose="020B0604020202020204" pitchFamily="34" charset="0"/>
              </a:endParaRPr>
            </a:p>
          </p:txBody>
        </p:sp>
      </p:grpSp>
      <p:sp>
        <p:nvSpPr>
          <p:cNvPr id="17" name="Line">
            <a:extLst>
              <a:ext uri="{FF2B5EF4-FFF2-40B4-BE49-F238E27FC236}">
                <a16:creationId xmlns:a16="http://schemas.microsoft.com/office/drawing/2014/main" id="{0A22642F-D1BF-49A7-ADB2-C757075B78E8}"/>
              </a:ext>
            </a:extLst>
          </p:cNvPr>
          <p:cNvSpPr/>
          <p:nvPr userDrawn="1"/>
        </p:nvSpPr>
        <p:spPr>
          <a:xfrm flipV="1">
            <a:off x="2916273" y="-24170"/>
            <a:ext cx="0" cy="6882169"/>
          </a:xfrm>
          <a:prstGeom prst="line">
            <a:avLst/>
          </a:prstGeom>
          <a:ln w="101600">
            <a:solidFill>
              <a:schemeClr val="accent4"/>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latin typeface="Arial" panose="020B0604020202020204" pitchFamily="34" charset="0"/>
              <a:cs typeface="Arial" panose="020B0604020202020204" pitchFamily="34" charset="0"/>
            </a:endParaRPr>
          </a:p>
        </p:txBody>
      </p:sp>
      <p:sp>
        <p:nvSpPr>
          <p:cNvPr id="18" name="Rechteck 6">
            <a:extLst>
              <a:ext uri="{FF2B5EF4-FFF2-40B4-BE49-F238E27FC236}">
                <a16:creationId xmlns:a16="http://schemas.microsoft.com/office/drawing/2014/main" id="{1466854E-0556-4BC1-9A03-3A76A45952BF}"/>
              </a:ext>
            </a:extLst>
          </p:cNvPr>
          <p:cNvSpPr/>
          <p:nvPr userDrawn="1"/>
        </p:nvSpPr>
        <p:spPr>
          <a:xfrm>
            <a:off x="1" y="-24171"/>
            <a:ext cx="12191999" cy="6882164"/>
          </a:xfrm>
          <a:prstGeom prst="rect">
            <a:avLst/>
          </a:prstGeom>
          <a:blipFill dpi="0" rotWithShape="1">
            <a:blip r:embed="rId2"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pic>
        <p:nvPicPr>
          <p:cNvPr id="19" name="Picture 18">
            <a:extLst>
              <a:ext uri="{FF2B5EF4-FFF2-40B4-BE49-F238E27FC236}">
                <a16:creationId xmlns:a16="http://schemas.microsoft.com/office/drawing/2014/main" id="{2EEEAB3D-2AB6-4B73-9963-2D24DD71CC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7013" y="6371726"/>
            <a:ext cx="1762105" cy="360000"/>
          </a:xfrm>
          <a:prstGeom prst="rect">
            <a:avLst/>
          </a:prstGeom>
        </p:spPr>
      </p:pic>
    </p:spTree>
    <p:extLst>
      <p:ext uri="{BB962C8B-B14F-4D97-AF65-F5344CB8AC3E}">
        <p14:creationId xmlns:p14="http://schemas.microsoft.com/office/powerpoint/2010/main" val="388620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title">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130828" y="2329683"/>
            <a:ext cx="8836131"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sp>
        <p:nvSpPr>
          <p:cNvPr id="10" name="Circle">
            <a:extLst>
              <a:ext uri="{FF2B5EF4-FFF2-40B4-BE49-F238E27FC236}">
                <a16:creationId xmlns:a16="http://schemas.microsoft.com/office/drawing/2014/main" id="{C863BEB0-902B-CE4A-AB62-4E7DD7FC4A9E}"/>
              </a:ext>
            </a:extLst>
          </p:cNvPr>
          <p:cNvSpPr>
            <a:spLocks noChangeAspect="1"/>
          </p:cNvSpPr>
          <p:nvPr/>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
        <p:nvSpPr>
          <p:cNvPr id="11" name="Text Placeholder 3">
            <a:extLst>
              <a:ext uri="{FF2B5EF4-FFF2-40B4-BE49-F238E27FC236}">
                <a16:creationId xmlns:a16="http://schemas.microsoft.com/office/drawing/2014/main" id="{33C010CE-5306-0C44-9425-52D66071E42B}"/>
              </a:ext>
            </a:extLst>
          </p:cNvPr>
          <p:cNvSpPr>
            <a:spLocks noGrp="1"/>
          </p:cNvSpPr>
          <p:nvPr>
            <p:ph type="body" sz="quarter" idx="11" hasCustomPrompt="1"/>
          </p:nvPr>
        </p:nvSpPr>
        <p:spPr>
          <a:xfrm>
            <a:off x="199215" y="2718256"/>
            <a:ext cx="933061" cy="927008"/>
          </a:xfrm>
        </p:spPr>
        <p:txBody>
          <a:bodyPr anchor="ctr">
            <a:norm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3200" b="1" i="0" u="none" strike="noStrike" cap="none" spc="0" normalizeH="0" baseline="0" dirty="0" smtClean="0">
                <a:ln>
                  <a:noFill/>
                </a:ln>
                <a:solidFill>
                  <a:schemeClr val="tx2"/>
                </a:solidFill>
                <a:effectLst/>
                <a:uFillTx/>
                <a:latin typeface="Arial" panose="020B0604020202020204" pitchFamily="34" charset="0"/>
                <a:ea typeface="Helvetica Neue" panose="02000503000000020004" pitchFamily="2" charset="0"/>
                <a:cs typeface="Arial" panose="020B0604020202020204" pitchFamily="34" charset="0"/>
                <a:sym typeface="Helvetica Neue"/>
              </a:defRPr>
            </a:lvl1pPr>
          </a:lstStyle>
          <a:p>
            <a:pPr lvl="0"/>
            <a:r>
              <a:rPr lang="en-US" dirty="0"/>
              <a:t>1</a:t>
            </a:r>
          </a:p>
        </p:txBody>
      </p:sp>
      <p:pic>
        <p:nvPicPr>
          <p:cNvPr id="12" name="Picture 11">
            <a:extLst>
              <a:ext uri="{FF2B5EF4-FFF2-40B4-BE49-F238E27FC236}">
                <a16:creationId xmlns:a16="http://schemas.microsoft.com/office/drawing/2014/main" id="{25FEECFF-EC85-DE46-B0DB-8A6E4AAD8D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215" y="6328992"/>
            <a:ext cx="1762105" cy="360000"/>
          </a:xfrm>
          <a:prstGeom prst="rect">
            <a:avLst/>
          </a:prstGeom>
        </p:spPr>
      </p:pic>
      <p:pic>
        <p:nvPicPr>
          <p:cNvPr id="13" name="Picture 12">
            <a:extLst>
              <a:ext uri="{FF2B5EF4-FFF2-40B4-BE49-F238E27FC236}">
                <a16:creationId xmlns:a16="http://schemas.microsoft.com/office/drawing/2014/main" id="{931FCB1E-1237-45C7-8F80-98EB959B5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14" name="Rectangle 13">
            <a:extLst>
              <a:ext uri="{FF2B5EF4-FFF2-40B4-BE49-F238E27FC236}">
                <a16:creationId xmlns:a16="http://schemas.microsoft.com/office/drawing/2014/main" id="{A3D31A2D-D282-422E-A6DB-F1A6671E42B4}"/>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6" name="Rechteck 6">
            <a:extLst>
              <a:ext uri="{FF2B5EF4-FFF2-40B4-BE49-F238E27FC236}">
                <a16:creationId xmlns:a16="http://schemas.microsoft.com/office/drawing/2014/main" id="{05D57861-4A26-4029-B261-6831500702F9}"/>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7" name="Rectangle 63">
            <a:extLst>
              <a:ext uri="{FF2B5EF4-FFF2-40B4-BE49-F238E27FC236}">
                <a16:creationId xmlns:a16="http://schemas.microsoft.com/office/drawing/2014/main" id="{6905AB9A-EDC4-4D25-9AE5-665846A9FA0F}"/>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8" name="Rechteck 6">
            <a:extLst>
              <a:ext uri="{FF2B5EF4-FFF2-40B4-BE49-F238E27FC236}">
                <a16:creationId xmlns:a16="http://schemas.microsoft.com/office/drawing/2014/main" id="{2BBCB668-C049-49A9-903E-E61165ED9045}"/>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9" name="Line">
            <a:extLst>
              <a:ext uri="{FF2B5EF4-FFF2-40B4-BE49-F238E27FC236}">
                <a16:creationId xmlns:a16="http://schemas.microsoft.com/office/drawing/2014/main" id="{D892E3D4-E356-4C8F-9551-0EDA2F5C61B4}"/>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20" name="Circle">
            <a:extLst>
              <a:ext uri="{FF2B5EF4-FFF2-40B4-BE49-F238E27FC236}">
                <a16:creationId xmlns:a16="http://schemas.microsoft.com/office/drawing/2014/main" id="{0EAA989A-5202-4363-A6A6-B7FAAB2D2EEA}"/>
              </a:ext>
            </a:extLst>
          </p:cNvPr>
          <p:cNvSpPr>
            <a:spLocks noChangeAspect="1"/>
          </p:cNvSpPr>
          <p:nvPr userDrawn="1"/>
        </p:nvSpPr>
        <p:spPr>
          <a:xfrm>
            <a:off x="303175" y="2823219"/>
            <a:ext cx="723693" cy="723691"/>
          </a:xfrm>
          <a:prstGeom prst="ellipse">
            <a:avLst/>
          </a:prstGeom>
          <a:solidFill>
            <a:schemeClr val="bg1">
              <a:alpha val="76000"/>
            </a:schemeClr>
          </a:solidFill>
          <a:ln w="177800" cap="flat">
            <a:solidFill>
              <a:schemeClr val="bg2">
                <a:alpha val="55000"/>
              </a:schemeClr>
            </a:solidFill>
            <a:prstDash val="solid"/>
            <a:miter lim="400000"/>
          </a:ln>
          <a:effectLst/>
        </p:spPr>
        <p:txBody>
          <a:bodyPr wrap="square" lIns="71437" tIns="71437" rIns="71437" bIns="71437" numCol="1" anchor="ctr">
            <a:noAutofit/>
          </a:bodyPr>
          <a:lstStyle/>
          <a:p>
            <a:pPr>
              <a:defRPr sz="3000" b="0">
                <a:solidFill>
                  <a:srgbClr val="FFFFFF"/>
                </a:solidFill>
                <a:latin typeface="+mn-lt"/>
                <a:ea typeface="+mn-ea"/>
                <a:cs typeface="+mn-cs"/>
                <a:sym typeface="Helvetica Neue Medium"/>
              </a:defRPr>
            </a:pPr>
            <a:endParaRPr dirty="0">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43258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pic title - without #">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8736BB51-7871-1940-8956-4EE1578704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2" name="Rectangle 1">
            <a:extLst>
              <a:ext uri="{FF2B5EF4-FFF2-40B4-BE49-F238E27FC236}">
                <a16:creationId xmlns:a16="http://schemas.microsoft.com/office/drawing/2014/main" id="{947820D4-F723-7442-A582-8B9C70E5DDA0}"/>
              </a:ext>
            </a:extLst>
          </p:cNvPr>
          <p:cNvSpPr/>
          <p:nvPr/>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5" name="Rechteck 6">
            <a:extLst>
              <a:ext uri="{FF2B5EF4-FFF2-40B4-BE49-F238E27FC236}">
                <a16:creationId xmlns:a16="http://schemas.microsoft.com/office/drawing/2014/main" id="{9EE746F1-0FAF-F94A-89F9-F37E28B936BD}"/>
              </a:ext>
            </a:extLst>
          </p:cNvPr>
          <p:cNvSpPr/>
          <p:nvPr/>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4" name="Rectangle 63">
            <a:extLst>
              <a:ext uri="{FF2B5EF4-FFF2-40B4-BE49-F238E27FC236}">
                <a16:creationId xmlns:a16="http://schemas.microsoft.com/office/drawing/2014/main" id="{74AA4A42-392E-7E47-A68C-EBED9CDD6B39}"/>
              </a:ext>
            </a:extLst>
          </p:cNvPr>
          <p:cNvSpPr/>
          <p:nvPr/>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62" name="Rechteck 6">
            <a:extLst>
              <a:ext uri="{FF2B5EF4-FFF2-40B4-BE49-F238E27FC236}">
                <a16:creationId xmlns:a16="http://schemas.microsoft.com/office/drawing/2014/main" id="{9D4342B5-AB17-734F-A18F-B83304440812}"/>
              </a:ext>
            </a:extLst>
          </p:cNvPr>
          <p:cNvSpPr/>
          <p:nvPr/>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66" name="Line">
            <a:extLst>
              <a:ext uri="{FF2B5EF4-FFF2-40B4-BE49-F238E27FC236}">
                <a16:creationId xmlns:a16="http://schemas.microsoft.com/office/drawing/2014/main" id="{C990F137-B2EB-6843-A20E-346FDD63E8C3}"/>
              </a:ext>
            </a:extLst>
          </p:cNvPr>
          <p:cNvSpPr/>
          <p:nvPr/>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
        <p:nvSpPr>
          <p:cNvPr id="51" name="Text Placeholder 3">
            <a:extLst>
              <a:ext uri="{FF2B5EF4-FFF2-40B4-BE49-F238E27FC236}">
                <a16:creationId xmlns:a16="http://schemas.microsoft.com/office/drawing/2014/main" id="{EE47B49A-A9B7-E64C-8519-6E08FA1A30BA}"/>
              </a:ext>
            </a:extLst>
          </p:cNvPr>
          <p:cNvSpPr>
            <a:spLocks noGrp="1"/>
          </p:cNvSpPr>
          <p:nvPr>
            <p:ph type="body" sz="quarter" idx="12"/>
          </p:nvPr>
        </p:nvSpPr>
        <p:spPr>
          <a:xfrm>
            <a:off x="-18" y="2329683"/>
            <a:ext cx="9966978" cy="1671093"/>
          </a:xfrm>
        </p:spPr>
        <p:txBody>
          <a:bodyPr anchor="ctr">
            <a:noAutofit/>
          </a:bodyPr>
          <a:lstStyle>
            <a:lvl1pPr marL="0" marR="0" indent="0" algn="ctr" defTabSz="410766" rtl="0" fontAlgn="auto" latinLnBrk="0" hangingPunct="0">
              <a:lnSpc>
                <a:spcPct val="100000"/>
              </a:lnSpc>
              <a:spcBef>
                <a:spcPts val="0"/>
              </a:spcBef>
              <a:spcAft>
                <a:spcPts val="0"/>
              </a:spcAft>
              <a:buClrTx/>
              <a:buSzTx/>
              <a:buFontTx/>
              <a:buNone/>
              <a:tabLst/>
              <a:defRPr kumimoji="0" lang="en-US" sz="4400" b="1" i="0" u="none" strike="noStrike" cap="none" spc="0" normalizeH="0" baseline="0" dirty="0" smtClean="0">
                <a:ln>
                  <a:noFill/>
                </a:ln>
                <a:solidFill>
                  <a:schemeClr val="bg1">
                    <a:lumMod val="95000"/>
                  </a:schemeClr>
                </a:solidFill>
                <a:effectLst/>
                <a:uFillTx/>
                <a:latin typeface="Arial" panose="020B0604020202020204" pitchFamily="34" charset="0"/>
                <a:ea typeface="Helvetica Neue Medium" panose="02000503000000020004" pitchFamily="2" charset="0"/>
                <a:cs typeface="Arial" panose="020B0604020202020204" pitchFamily="34" charset="0"/>
                <a:sym typeface="Helvetica Neue"/>
              </a:defRPr>
            </a:lvl1pPr>
          </a:lstStyle>
          <a:p>
            <a:pPr lvl="0"/>
            <a:r>
              <a:rPr lang="en-US"/>
              <a:t>Click to edit Master text styles</a:t>
            </a:r>
          </a:p>
        </p:txBody>
      </p:sp>
      <p:pic>
        <p:nvPicPr>
          <p:cNvPr id="12" name="Picture 11">
            <a:extLst>
              <a:ext uri="{FF2B5EF4-FFF2-40B4-BE49-F238E27FC236}">
                <a16:creationId xmlns:a16="http://schemas.microsoft.com/office/drawing/2014/main" id="{25FEECFF-EC85-DE46-B0DB-8A6E4AAD8D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9215" y="6328992"/>
            <a:ext cx="1762105" cy="360000"/>
          </a:xfrm>
          <a:prstGeom prst="rect">
            <a:avLst/>
          </a:prstGeom>
        </p:spPr>
      </p:pic>
      <p:pic>
        <p:nvPicPr>
          <p:cNvPr id="10" name="Picture 9">
            <a:extLst>
              <a:ext uri="{FF2B5EF4-FFF2-40B4-BE49-F238E27FC236}">
                <a16:creationId xmlns:a16="http://schemas.microsoft.com/office/drawing/2014/main" id="{F9B88263-8B1E-478C-AAB6-C67D4723061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 y="1468"/>
            <a:ext cx="10750744" cy="6858000"/>
          </a:xfrm>
          <a:prstGeom prst="rect">
            <a:avLst/>
          </a:prstGeom>
        </p:spPr>
      </p:pic>
      <p:sp>
        <p:nvSpPr>
          <p:cNvPr id="11" name="Rectangle 10">
            <a:extLst>
              <a:ext uri="{FF2B5EF4-FFF2-40B4-BE49-F238E27FC236}">
                <a16:creationId xmlns:a16="http://schemas.microsoft.com/office/drawing/2014/main" id="{401BD0C1-6AC1-4914-9520-8F6C9FE73FC3}"/>
              </a:ext>
            </a:extLst>
          </p:cNvPr>
          <p:cNvSpPr/>
          <p:nvPr userDrawn="1"/>
        </p:nvSpPr>
        <p:spPr>
          <a:xfrm>
            <a:off x="-14" y="2303584"/>
            <a:ext cx="10384985" cy="1723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atin typeface="Arial" panose="020B0604020202020204" pitchFamily="34" charset="0"/>
              <a:ea typeface="Helvetica Neue" panose="02000503000000020004" pitchFamily="2" charset="0"/>
              <a:cs typeface="Arial" panose="020B0604020202020204" pitchFamily="34" charset="0"/>
            </a:endParaRPr>
          </a:p>
        </p:txBody>
      </p:sp>
      <p:sp>
        <p:nvSpPr>
          <p:cNvPr id="13" name="Rechteck 6">
            <a:extLst>
              <a:ext uri="{FF2B5EF4-FFF2-40B4-BE49-F238E27FC236}">
                <a16:creationId xmlns:a16="http://schemas.microsoft.com/office/drawing/2014/main" id="{CB9EED2F-5176-4561-8924-78FC32B1BDC1}"/>
              </a:ext>
            </a:extLst>
          </p:cNvPr>
          <p:cNvSpPr/>
          <p:nvPr userDrawn="1"/>
        </p:nvSpPr>
        <p:spPr>
          <a:xfrm>
            <a:off x="-1" y="2303584"/>
            <a:ext cx="10384971" cy="1723292"/>
          </a:xfrm>
          <a:prstGeom prst="rect">
            <a:avLst/>
          </a:prstGeom>
          <a:blipFill dpi="0" rotWithShape="1">
            <a:blip r:embed="rId3" cstate="email">
              <a:alphaModFix amt="3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4" name="Rectangle 63">
            <a:extLst>
              <a:ext uri="{FF2B5EF4-FFF2-40B4-BE49-F238E27FC236}">
                <a16:creationId xmlns:a16="http://schemas.microsoft.com/office/drawing/2014/main" id="{37E3C6FE-89B2-4C8B-B639-4C0DB7FE3D2D}"/>
              </a:ext>
            </a:extLst>
          </p:cNvPr>
          <p:cNvSpPr/>
          <p:nvPr userDrawn="1"/>
        </p:nvSpPr>
        <p:spPr>
          <a:xfrm rot="10800000" flipH="1" flipV="1">
            <a:off x="9418642" y="-14901"/>
            <a:ext cx="2773343" cy="6893645"/>
          </a:xfrm>
          <a:custGeom>
            <a:avLst/>
            <a:gdLst>
              <a:gd name="connsiteX0" fmla="*/ 0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0 w 7772400"/>
              <a:gd name="connsiteY4" fmla="*/ 0 h 6858001"/>
              <a:gd name="connsiteX0" fmla="*/ 1936376 w 7772400"/>
              <a:gd name="connsiteY0" fmla="*/ 0 h 6858001"/>
              <a:gd name="connsiteX1" fmla="*/ 7772400 w 7772400"/>
              <a:gd name="connsiteY1" fmla="*/ 0 h 6858001"/>
              <a:gd name="connsiteX2" fmla="*/ 7772400 w 7772400"/>
              <a:gd name="connsiteY2" fmla="*/ 6858001 h 6858001"/>
              <a:gd name="connsiteX3" fmla="*/ 0 w 7772400"/>
              <a:gd name="connsiteY3" fmla="*/ 6858001 h 6858001"/>
              <a:gd name="connsiteX4" fmla="*/ 1936376 w 7772400"/>
              <a:gd name="connsiteY4" fmla="*/ 0 h 6858001"/>
              <a:gd name="connsiteX0" fmla="*/ 3092824 w 7772400"/>
              <a:gd name="connsiteY0" fmla="*/ 0 h 6898342"/>
              <a:gd name="connsiteX1" fmla="*/ 7772400 w 7772400"/>
              <a:gd name="connsiteY1" fmla="*/ 40341 h 6898342"/>
              <a:gd name="connsiteX2" fmla="*/ 7772400 w 7772400"/>
              <a:gd name="connsiteY2" fmla="*/ 6898342 h 6898342"/>
              <a:gd name="connsiteX3" fmla="*/ 0 w 7772400"/>
              <a:gd name="connsiteY3" fmla="*/ 6898342 h 6898342"/>
              <a:gd name="connsiteX4" fmla="*/ 3092824 w 7772400"/>
              <a:gd name="connsiteY4" fmla="*/ 0 h 6898342"/>
              <a:gd name="connsiteX0" fmla="*/ 3402106 w 8081682"/>
              <a:gd name="connsiteY0" fmla="*/ 0 h 6911789"/>
              <a:gd name="connsiteX1" fmla="*/ 8081682 w 8081682"/>
              <a:gd name="connsiteY1" fmla="*/ 40341 h 6911789"/>
              <a:gd name="connsiteX2" fmla="*/ 8081682 w 8081682"/>
              <a:gd name="connsiteY2" fmla="*/ 6898342 h 6911789"/>
              <a:gd name="connsiteX3" fmla="*/ 0 w 8081682"/>
              <a:gd name="connsiteY3" fmla="*/ 6911789 h 6911789"/>
              <a:gd name="connsiteX4" fmla="*/ 3402106 w 8081682"/>
              <a:gd name="connsiteY4" fmla="*/ 0 h 6911789"/>
              <a:gd name="connsiteX0" fmla="*/ 2716306 w 8081682"/>
              <a:gd name="connsiteY0" fmla="*/ 0 h 6884895"/>
              <a:gd name="connsiteX1" fmla="*/ 8081682 w 8081682"/>
              <a:gd name="connsiteY1" fmla="*/ 13447 h 6884895"/>
              <a:gd name="connsiteX2" fmla="*/ 8081682 w 8081682"/>
              <a:gd name="connsiteY2" fmla="*/ 6871448 h 6884895"/>
              <a:gd name="connsiteX3" fmla="*/ 0 w 8081682"/>
              <a:gd name="connsiteY3" fmla="*/ 6884895 h 6884895"/>
              <a:gd name="connsiteX4" fmla="*/ 2716306 w 8081682"/>
              <a:gd name="connsiteY4" fmla="*/ 0 h 6884895"/>
              <a:gd name="connsiteX0" fmla="*/ 2731546 w 8081682"/>
              <a:gd name="connsiteY0" fmla="*/ 0 h 6877275"/>
              <a:gd name="connsiteX1" fmla="*/ 8081682 w 8081682"/>
              <a:gd name="connsiteY1" fmla="*/ 5827 h 6877275"/>
              <a:gd name="connsiteX2" fmla="*/ 8081682 w 8081682"/>
              <a:gd name="connsiteY2" fmla="*/ 6863828 h 6877275"/>
              <a:gd name="connsiteX3" fmla="*/ 0 w 8081682"/>
              <a:gd name="connsiteY3" fmla="*/ 6877275 h 6877275"/>
              <a:gd name="connsiteX4" fmla="*/ 2731546 w 8081682"/>
              <a:gd name="connsiteY4" fmla="*/ 0 h 6877275"/>
              <a:gd name="connsiteX0" fmla="*/ 2532254 w 7882390"/>
              <a:gd name="connsiteY0" fmla="*/ 0 h 6877275"/>
              <a:gd name="connsiteX1" fmla="*/ 7882390 w 7882390"/>
              <a:gd name="connsiteY1" fmla="*/ 5827 h 6877275"/>
              <a:gd name="connsiteX2" fmla="*/ 7882390 w 7882390"/>
              <a:gd name="connsiteY2" fmla="*/ 6863828 h 6877275"/>
              <a:gd name="connsiteX3" fmla="*/ 0 w 7882390"/>
              <a:gd name="connsiteY3" fmla="*/ 6877275 h 6877275"/>
              <a:gd name="connsiteX4" fmla="*/ 2532254 w 7882390"/>
              <a:gd name="connsiteY4" fmla="*/ 0 h 6877275"/>
              <a:gd name="connsiteX0" fmla="*/ 3571816 w 7882390"/>
              <a:gd name="connsiteY0" fmla="*/ 7194 h 6871448"/>
              <a:gd name="connsiteX1" fmla="*/ 7882390 w 7882390"/>
              <a:gd name="connsiteY1" fmla="*/ 0 h 6871448"/>
              <a:gd name="connsiteX2" fmla="*/ 7882390 w 7882390"/>
              <a:gd name="connsiteY2" fmla="*/ 6858001 h 6871448"/>
              <a:gd name="connsiteX3" fmla="*/ 0 w 7882390"/>
              <a:gd name="connsiteY3" fmla="*/ 6871448 h 6871448"/>
              <a:gd name="connsiteX4" fmla="*/ 3571816 w 7882390"/>
              <a:gd name="connsiteY4" fmla="*/ 7194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0" h="6871448">
                <a:moveTo>
                  <a:pt x="3571816" y="7194"/>
                </a:moveTo>
                <a:lnTo>
                  <a:pt x="7882390" y="0"/>
                </a:lnTo>
                <a:lnTo>
                  <a:pt x="7882390" y="6858001"/>
                </a:lnTo>
                <a:lnTo>
                  <a:pt x="0" y="6871448"/>
                </a:lnTo>
                <a:lnTo>
                  <a:pt x="3571816" y="7194"/>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Arial" panose="020B0604020202020204" pitchFamily="34" charset="0"/>
                <a:ea typeface="Helvetica Neue" panose="02000503000000020004" pitchFamily="2" charset="0"/>
                <a:cs typeface="Arial" panose="020B0604020202020204" pitchFamily="34" charset="0"/>
              </a:rPr>
              <a:t> </a:t>
            </a:r>
          </a:p>
        </p:txBody>
      </p:sp>
      <p:sp>
        <p:nvSpPr>
          <p:cNvPr id="16" name="Rechteck 6">
            <a:extLst>
              <a:ext uri="{FF2B5EF4-FFF2-40B4-BE49-F238E27FC236}">
                <a16:creationId xmlns:a16="http://schemas.microsoft.com/office/drawing/2014/main" id="{BEEE3727-B405-4EF8-BCC8-64121814A8B8}"/>
              </a:ext>
            </a:extLst>
          </p:cNvPr>
          <p:cNvSpPr/>
          <p:nvPr userDrawn="1"/>
        </p:nvSpPr>
        <p:spPr>
          <a:xfrm flipH="1" flipV="1">
            <a:off x="9418649" y="-7685"/>
            <a:ext cx="2773331" cy="6864217"/>
          </a:xfrm>
          <a:custGeom>
            <a:avLst/>
            <a:gdLst>
              <a:gd name="connsiteX0" fmla="*/ 0 w 7882391"/>
              <a:gd name="connsiteY0" fmla="*/ 0 h 6857999"/>
              <a:gd name="connsiteX1" fmla="*/ 7882391 w 7882391"/>
              <a:gd name="connsiteY1" fmla="*/ 0 h 6857999"/>
              <a:gd name="connsiteX2" fmla="*/ 7882391 w 7882391"/>
              <a:gd name="connsiteY2" fmla="*/ 6857999 h 6857999"/>
              <a:gd name="connsiteX3" fmla="*/ 0 w 7882391"/>
              <a:gd name="connsiteY3" fmla="*/ 6857999 h 6857999"/>
              <a:gd name="connsiteX4" fmla="*/ 0 w 7882391"/>
              <a:gd name="connsiteY4" fmla="*/ 0 h 6857999"/>
              <a:gd name="connsiteX0" fmla="*/ 0 w 7882391"/>
              <a:gd name="connsiteY0" fmla="*/ 0 h 6871347"/>
              <a:gd name="connsiteX1" fmla="*/ 7882391 w 7882391"/>
              <a:gd name="connsiteY1" fmla="*/ 0 h 6871347"/>
              <a:gd name="connsiteX2" fmla="*/ 5352774 w 7882391"/>
              <a:gd name="connsiteY2" fmla="*/ 6871347 h 6871347"/>
              <a:gd name="connsiteX3" fmla="*/ 0 w 7882391"/>
              <a:gd name="connsiteY3" fmla="*/ 6857999 h 6871347"/>
              <a:gd name="connsiteX4" fmla="*/ 0 w 7882391"/>
              <a:gd name="connsiteY4" fmla="*/ 0 h 6871347"/>
              <a:gd name="connsiteX0" fmla="*/ 0 w 7882391"/>
              <a:gd name="connsiteY0" fmla="*/ 0 h 6858295"/>
              <a:gd name="connsiteX1" fmla="*/ 7882391 w 7882391"/>
              <a:gd name="connsiteY1" fmla="*/ 0 h 6858295"/>
              <a:gd name="connsiteX2" fmla="*/ 4387464 w 7882391"/>
              <a:gd name="connsiteY2" fmla="*/ 6858295 h 6858295"/>
              <a:gd name="connsiteX3" fmla="*/ 0 w 7882391"/>
              <a:gd name="connsiteY3" fmla="*/ 6857999 h 6858295"/>
              <a:gd name="connsiteX4" fmla="*/ 0 w 7882391"/>
              <a:gd name="connsiteY4" fmla="*/ 0 h 685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2391" h="6858295">
                <a:moveTo>
                  <a:pt x="0" y="0"/>
                </a:moveTo>
                <a:lnTo>
                  <a:pt x="7882391" y="0"/>
                </a:lnTo>
                <a:lnTo>
                  <a:pt x="4387464" y="6858295"/>
                </a:lnTo>
                <a:lnTo>
                  <a:pt x="0" y="6857999"/>
                </a:lnTo>
                <a:lnTo>
                  <a:pt x="0" y="0"/>
                </a:lnTo>
                <a:close/>
              </a:path>
            </a:pathLst>
          </a:custGeom>
          <a:blipFill dpi="0" rotWithShape="1">
            <a:blip r:embed="rId4" cstate="email">
              <a:alphaModFix amt="60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a:latin typeface="Arial" panose="020B0604020202020204" pitchFamily="34" charset="0"/>
              <a:ea typeface="Helvetica Neue" panose="02000503000000020004" pitchFamily="2" charset="0"/>
              <a:cs typeface="Arial" panose="020B0604020202020204" pitchFamily="34" charset="0"/>
            </a:endParaRPr>
          </a:p>
        </p:txBody>
      </p:sp>
      <p:sp>
        <p:nvSpPr>
          <p:cNvPr id="17" name="Line">
            <a:extLst>
              <a:ext uri="{FF2B5EF4-FFF2-40B4-BE49-F238E27FC236}">
                <a16:creationId xmlns:a16="http://schemas.microsoft.com/office/drawing/2014/main" id="{88DBEFE8-1E59-4D69-B8C4-D4C6E4800242}"/>
              </a:ext>
            </a:extLst>
          </p:cNvPr>
          <p:cNvSpPr/>
          <p:nvPr userDrawn="1"/>
        </p:nvSpPr>
        <p:spPr>
          <a:xfrm flipV="1">
            <a:off x="9418643" y="-14902"/>
            <a:ext cx="1240648" cy="6893646"/>
          </a:xfrm>
          <a:prstGeom prst="line">
            <a:avLst/>
          </a:prstGeom>
          <a:ln w="76200">
            <a:solidFill>
              <a:schemeClr val="accent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8703386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2023. 12. 05.</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3898772772"/>
      </p:ext>
    </p:extLst>
  </p:cSld>
  <p:clrMap bg1="lt1" tx1="dk1" bg2="lt2" tx2="dk2" accent1="accent1" accent2="accent2" accent3="accent3" accent4="accent4" accent5="accent5" accent6="accent6" hlink="hlink" folHlink="folHlink"/>
  <p:sldLayoutIdLst>
    <p:sldLayoutId id="2147483745" r:id="rId1"/>
    <p:sldLayoutId id="2147483748" r:id="rId2"/>
    <p:sldLayoutId id="2147483770" r:id="rId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2023. 12. 05.</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267400439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49" r:id="rId19"/>
    <p:sldLayoutId id="2147483750" r:id="rId20"/>
    <p:sldLayoutId id="2147483774" r:id="rId21"/>
    <p:sldLayoutId id="2147483751" r:id="rId22"/>
    <p:sldLayoutId id="2147483752" r:id="rId23"/>
    <p:sldLayoutId id="2147483769" r:id="rId24"/>
    <p:sldLayoutId id="2147483753" r:id="rId25"/>
    <p:sldLayoutId id="2147483754" r:id="rId26"/>
    <p:sldLayoutId id="2147483755" r:id="rId27"/>
    <p:sldLayoutId id="2147483756" r:id="rId28"/>
    <p:sldLayoutId id="2147483757" r:id="rId29"/>
    <p:sldLayoutId id="2147483758" r:id="rId30"/>
    <p:sldLayoutId id="2147483772" r:id="rId31"/>
    <p:sldLayoutId id="2147483773" r:id="rId32"/>
    <p:sldLayoutId id="2147483760" r:id="rId33"/>
    <p:sldLayoutId id="2147483771" r:id="rId34"/>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DC0919-D585-7747-BD54-F98EBE38D4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hu-HU" dirty="0"/>
          </a:p>
        </p:txBody>
      </p:sp>
      <p:sp>
        <p:nvSpPr>
          <p:cNvPr id="3" name="Text Placeholder 2">
            <a:extLst>
              <a:ext uri="{FF2B5EF4-FFF2-40B4-BE49-F238E27FC236}">
                <a16:creationId xmlns:a16="http://schemas.microsoft.com/office/drawing/2014/main" id="{5AAC962A-C522-544C-972C-26974255B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dirty="0"/>
          </a:p>
        </p:txBody>
      </p:sp>
      <p:sp>
        <p:nvSpPr>
          <p:cNvPr id="4" name="Date Placeholder 3">
            <a:extLst>
              <a:ext uri="{FF2B5EF4-FFF2-40B4-BE49-F238E27FC236}">
                <a16:creationId xmlns:a16="http://schemas.microsoft.com/office/drawing/2014/main" id="{7C34DB2E-F5F0-A543-AFF9-66A15BEBED7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5CCF8CE2-256C-2F44-9808-10B5B9FE47E1}" type="datetime1">
              <a:rPr lang="hu-HU" smtClean="0"/>
              <a:pPr/>
              <a:t>2023. 12. 05.</a:t>
            </a:fld>
            <a:endParaRPr lang="hu-HU"/>
          </a:p>
        </p:txBody>
      </p:sp>
      <p:sp>
        <p:nvSpPr>
          <p:cNvPr id="5" name="Footer Placeholder 4">
            <a:extLst>
              <a:ext uri="{FF2B5EF4-FFF2-40B4-BE49-F238E27FC236}">
                <a16:creationId xmlns:a16="http://schemas.microsoft.com/office/drawing/2014/main" id="{1E47D5DA-FAEA-1246-A94F-F1678BBB87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endParaRPr lang="hu-HU"/>
          </a:p>
        </p:txBody>
      </p:sp>
      <p:sp>
        <p:nvSpPr>
          <p:cNvPr id="6" name="Slide Number Placeholder 5">
            <a:extLst>
              <a:ext uri="{FF2B5EF4-FFF2-40B4-BE49-F238E27FC236}">
                <a16:creationId xmlns:a16="http://schemas.microsoft.com/office/drawing/2014/main" id="{A545AF1C-5CD7-C042-AE3F-683E0178C17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Helvetica Neue" panose="02000503000000020004" pitchFamily="2" charset="0"/>
                <a:cs typeface="Arial" panose="020B0604020202020204" pitchFamily="34" charset="0"/>
              </a:defRPr>
            </a:lvl1pPr>
          </a:lstStyle>
          <a:p>
            <a:fld id="{86CB4B4D-7CA3-9044-876B-883B54F8677D}" type="slidenum">
              <a:rPr lang="hu-HU" smtClean="0"/>
              <a:pPr/>
              <a:t>‹#›</a:t>
            </a:fld>
            <a:endParaRPr lang="hu-HU"/>
          </a:p>
        </p:txBody>
      </p:sp>
    </p:spTree>
    <p:extLst>
      <p:ext uri="{BB962C8B-B14F-4D97-AF65-F5344CB8AC3E}">
        <p14:creationId xmlns:p14="http://schemas.microsoft.com/office/powerpoint/2010/main" val="10020163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Helvetica Neue Light" panose="020004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0938A-8DB5-4B8E-B828-5B25C9B42651}"/>
              </a:ext>
            </a:extLst>
          </p:cNvPr>
          <p:cNvSpPr>
            <a:spLocks noGrp="1"/>
          </p:cNvSpPr>
          <p:nvPr>
            <p:ph type="body" sz="quarter" idx="12"/>
          </p:nvPr>
        </p:nvSpPr>
        <p:spPr>
          <a:xfrm>
            <a:off x="194707" y="504027"/>
            <a:ext cx="7971159" cy="3210723"/>
          </a:xfrm>
        </p:spPr>
        <p:txBody>
          <a:bodyPr/>
          <a:lstStyle/>
          <a:p>
            <a:r>
              <a:rPr lang="hu-HU" sz="2800" i="1" dirty="0"/>
              <a:t>Data </a:t>
            </a:r>
            <a:r>
              <a:rPr lang="hu-HU" sz="2800" i="1" dirty="0" err="1"/>
              <a:t>Visualization</a:t>
            </a:r>
            <a:r>
              <a:rPr lang="hu-HU" sz="2800" i="1" dirty="0"/>
              <a:t> 2</a:t>
            </a:r>
          </a:p>
          <a:p>
            <a:endParaRPr lang="hu-HU" sz="1200" i="1" dirty="0"/>
          </a:p>
          <a:p>
            <a:r>
              <a:rPr lang="en-GB" sz="4400" dirty="0"/>
              <a:t>Introduction to Data Visualization with Python</a:t>
            </a:r>
            <a:endParaRPr lang="hu-HU" sz="4400" dirty="0"/>
          </a:p>
          <a:p>
            <a:endParaRPr lang="hu-HU" sz="2800" dirty="0"/>
          </a:p>
          <a:p>
            <a:r>
              <a:rPr lang="hu-HU" sz="3200" dirty="0"/>
              <a:t>2023 </a:t>
            </a:r>
            <a:r>
              <a:rPr lang="hu-HU" sz="3200" dirty="0" err="1"/>
              <a:t>Fall</a:t>
            </a:r>
            <a:r>
              <a:rPr lang="hu-HU" sz="3200" dirty="0"/>
              <a:t> - Session 2</a:t>
            </a:r>
          </a:p>
        </p:txBody>
      </p:sp>
      <p:pic>
        <p:nvPicPr>
          <p:cNvPr id="6" name="Picture 5">
            <a:extLst>
              <a:ext uri="{FF2B5EF4-FFF2-40B4-BE49-F238E27FC236}">
                <a16:creationId xmlns:a16="http://schemas.microsoft.com/office/drawing/2014/main" id="{D1A52EFA-438E-4E4E-B439-FBACDE9BAD8A}"/>
              </a:ext>
            </a:extLst>
          </p:cNvPr>
          <p:cNvPicPr>
            <a:picLocks noChangeAspect="1"/>
          </p:cNvPicPr>
          <p:nvPr/>
        </p:nvPicPr>
        <p:blipFill>
          <a:blip r:embed="rId2"/>
          <a:stretch>
            <a:fillRect/>
          </a:stretch>
        </p:blipFill>
        <p:spPr>
          <a:xfrm>
            <a:off x="3333923" y="4682880"/>
            <a:ext cx="1692729" cy="1692729"/>
          </a:xfrm>
          <a:prstGeom prst="rect">
            <a:avLst/>
          </a:prstGeom>
        </p:spPr>
      </p:pic>
    </p:spTree>
    <p:extLst>
      <p:ext uri="{BB962C8B-B14F-4D97-AF65-F5344CB8AC3E}">
        <p14:creationId xmlns:p14="http://schemas.microsoft.com/office/powerpoint/2010/main" val="3538138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 </a:t>
            </a:r>
            <a:r>
              <a:rPr lang="hu-HU" dirty="0" err="1"/>
              <a:t>Datasets</a:t>
            </a:r>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err="1"/>
              <a:t>Built</a:t>
            </a:r>
            <a:r>
              <a:rPr lang="hu-HU" dirty="0"/>
              <a:t>-in color </a:t>
            </a:r>
            <a:r>
              <a:rPr lang="hu-HU" dirty="0" err="1"/>
              <a:t>scales</a:t>
            </a:r>
            <a:endParaRPr lang="en-GB" dirty="0"/>
          </a:p>
        </p:txBody>
      </p:sp>
      <p:pic>
        <p:nvPicPr>
          <p:cNvPr id="4" name="Picture 3">
            <a:extLst>
              <a:ext uri="{FF2B5EF4-FFF2-40B4-BE49-F238E27FC236}">
                <a16:creationId xmlns:a16="http://schemas.microsoft.com/office/drawing/2014/main" id="{ACD1FF12-B380-36BF-07DB-8CB4AC873318}"/>
              </a:ext>
            </a:extLst>
          </p:cNvPr>
          <p:cNvPicPr>
            <a:picLocks noChangeAspect="1"/>
          </p:cNvPicPr>
          <p:nvPr/>
        </p:nvPicPr>
        <p:blipFill>
          <a:blip r:embed="rId2"/>
          <a:stretch>
            <a:fillRect/>
          </a:stretch>
        </p:blipFill>
        <p:spPr>
          <a:xfrm>
            <a:off x="840956" y="1392747"/>
            <a:ext cx="11147175" cy="3940091"/>
          </a:xfrm>
          <a:prstGeom prst="rect">
            <a:avLst/>
          </a:prstGeom>
          <a:ln>
            <a:solidFill>
              <a:schemeClr val="bg1">
                <a:lumMod val="50000"/>
              </a:schemeClr>
            </a:solidFill>
          </a:ln>
        </p:spPr>
      </p:pic>
    </p:spTree>
    <p:extLst>
      <p:ext uri="{BB962C8B-B14F-4D97-AF65-F5344CB8AC3E}">
        <p14:creationId xmlns:p14="http://schemas.microsoft.com/office/powerpoint/2010/main" val="186269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syntax</a:t>
            </a:r>
            <a:endParaRPr lang="en-US" dirty="0"/>
          </a:p>
        </p:txBody>
      </p:sp>
      <p:sp>
        <p:nvSpPr>
          <p:cNvPr id="3" name="Content Placeholder 2">
            <a:extLst>
              <a:ext uri="{FF2B5EF4-FFF2-40B4-BE49-F238E27FC236}">
                <a16:creationId xmlns:a16="http://schemas.microsoft.com/office/drawing/2014/main" id="{834E4169-619F-B1CD-2901-B3DDB771BE64}"/>
              </a:ext>
            </a:extLst>
          </p:cNvPr>
          <p:cNvSpPr>
            <a:spLocks noGrp="1"/>
          </p:cNvSpPr>
          <p:nvPr>
            <p:ph sz="quarter" idx="13"/>
          </p:nvPr>
        </p:nvSpPr>
        <p:spPr/>
        <p:txBody>
          <a:bodyPr/>
          <a:lstStyle/>
          <a:p>
            <a:r>
              <a:rPr lang="hu-HU" dirty="0" err="1"/>
              <a:t>Minimal</a:t>
            </a:r>
            <a:r>
              <a:rPr lang="hu-HU" dirty="0"/>
              <a:t> </a:t>
            </a:r>
            <a:r>
              <a:rPr lang="hu-HU" dirty="0" err="1"/>
              <a:t>syntax</a:t>
            </a:r>
            <a:r>
              <a:rPr lang="hu-HU" dirty="0"/>
              <a:t> </a:t>
            </a:r>
            <a:r>
              <a:rPr lang="hu-HU" dirty="0" err="1"/>
              <a:t>for</a:t>
            </a:r>
            <a:r>
              <a:rPr lang="hu-HU" dirty="0"/>
              <a:t> </a:t>
            </a:r>
            <a:r>
              <a:rPr lang="hu-HU" dirty="0" err="1"/>
              <a:t>quick</a:t>
            </a:r>
            <a:r>
              <a:rPr lang="hu-HU" dirty="0"/>
              <a:t> </a:t>
            </a:r>
            <a:r>
              <a:rPr lang="hu-HU" dirty="0" err="1"/>
              <a:t>chart</a:t>
            </a:r>
            <a:r>
              <a:rPr lang="hu-HU" dirty="0"/>
              <a:t> </a:t>
            </a:r>
            <a:r>
              <a:rPr lang="hu-HU" dirty="0" err="1"/>
              <a:t>creation</a:t>
            </a:r>
            <a:endParaRPr lang="hu-HU" dirty="0"/>
          </a:p>
          <a:p>
            <a:r>
              <a:rPr lang="hu-HU" dirty="0" err="1"/>
              <a:t>Gapminder</a:t>
            </a:r>
            <a:r>
              <a:rPr lang="hu-HU" dirty="0"/>
              <a:t> </a:t>
            </a:r>
            <a:r>
              <a:rPr lang="hu-HU" dirty="0" err="1"/>
              <a:t>examples</a:t>
            </a:r>
            <a:endParaRPr lang="hu-HU" dirty="0"/>
          </a:p>
          <a:p>
            <a:pPr lvl="1"/>
            <a:r>
              <a:rPr lang="en-GB" i="1" dirty="0" err="1"/>
              <a:t>df_us</a:t>
            </a:r>
            <a:r>
              <a:rPr lang="en-GB" i="1" dirty="0"/>
              <a:t> = </a:t>
            </a:r>
            <a:r>
              <a:rPr lang="en-GB" i="1" dirty="0" err="1"/>
              <a:t>px.data.gapminder</a:t>
            </a:r>
            <a:r>
              <a:rPr lang="en-GB" i="1" dirty="0"/>
              <a:t>().query('country == "United States„’)</a:t>
            </a:r>
            <a:endParaRPr lang="hu-HU" i="1" dirty="0"/>
          </a:p>
          <a:p>
            <a:pPr lvl="1"/>
            <a:r>
              <a:rPr lang="en-GB" dirty="0" err="1"/>
              <a:t>px.</a:t>
            </a:r>
            <a:r>
              <a:rPr lang="en-GB" b="1" dirty="0" err="1"/>
              <a:t>bar</a:t>
            </a:r>
            <a:r>
              <a:rPr lang="en-GB" dirty="0"/>
              <a:t>(</a:t>
            </a:r>
            <a:r>
              <a:rPr lang="en-GB" dirty="0" err="1"/>
              <a:t>df_us</a:t>
            </a:r>
            <a:r>
              <a:rPr lang="en-GB" dirty="0"/>
              <a:t>, x = 'year', y = 'pop’)</a:t>
            </a:r>
            <a:endParaRPr lang="hu-HU" dirty="0"/>
          </a:p>
          <a:p>
            <a:pPr lvl="1"/>
            <a:r>
              <a:rPr lang="en-GB" dirty="0" err="1"/>
              <a:t>px.</a:t>
            </a:r>
            <a:r>
              <a:rPr lang="en-GB" b="1" dirty="0" err="1"/>
              <a:t>line</a:t>
            </a:r>
            <a:r>
              <a:rPr lang="en-GB" dirty="0"/>
              <a:t>(</a:t>
            </a:r>
            <a:r>
              <a:rPr lang="en-GB" dirty="0" err="1"/>
              <a:t>df_us</a:t>
            </a:r>
            <a:r>
              <a:rPr lang="en-GB" dirty="0"/>
              <a:t>, x = 'year', y = 'pop’)</a:t>
            </a:r>
            <a:endParaRPr lang="hu-HU" dirty="0"/>
          </a:p>
          <a:p>
            <a:pPr lvl="1"/>
            <a:r>
              <a:rPr lang="en-GB" dirty="0" err="1"/>
              <a:t>px.</a:t>
            </a:r>
            <a:r>
              <a:rPr lang="en-GB" b="1" dirty="0" err="1"/>
              <a:t>area</a:t>
            </a:r>
            <a:r>
              <a:rPr lang="en-GB" dirty="0"/>
              <a:t>(</a:t>
            </a:r>
            <a:r>
              <a:rPr lang="en-GB" dirty="0" err="1"/>
              <a:t>df_us</a:t>
            </a:r>
            <a:r>
              <a:rPr lang="en-GB" dirty="0"/>
              <a:t>, x = 'year', y = 'pop’)</a:t>
            </a:r>
            <a:endParaRPr lang="hu-HU" dirty="0"/>
          </a:p>
          <a:p>
            <a:r>
              <a:rPr lang="hu-HU" dirty="0" err="1"/>
              <a:t>Tips</a:t>
            </a:r>
            <a:r>
              <a:rPr lang="hu-HU" dirty="0"/>
              <a:t> </a:t>
            </a:r>
            <a:r>
              <a:rPr lang="hu-HU" dirty="0" err="1"/>
              <a:t>examples</a:t>
            </a:r>
            <a:endParaRPr lang="hu-HU" dirty="0"/>
          </a:p>
          <a:p>
            <a:pPr lvl="1"/>
            <a:r>
              <a:rPr lang="hu-HU" i="1" dirty="0" err="1"/>
              <a:t>df_tips</a:t>
            </a:r>
            <a:r>
              <a:rPr lang="hu-HU" i="1" dirty="0"/>
              <a:t> = </a:t>
            </a:r>
            <a:r>
              <a:rPr lang="hu-HU" i="1" dirty="0" err="1"/>
              <a:t>px.data.tips</a:t>
            </a:r>
            <a:r>
              <a:rPr lang="hu-HU" i="1" dirty="0"/>
              <a:t>()</a:t>
            </a:r>
          </a:p>
          <a:p>
            <a:pPr lvl="1"/>
            <a:r>
              <a:rPr lang="en-GB" dirty="0" err="1"/>
              <a:t>px.</a:t>
            </a:r>
            <a:r>
              <a:rPr lang="en-GB" b="1" dirty="0" err="1"/>
              <a:t>bar</a:t>
            </a:r>
            <a:r>
              <a:rPr lang="en-GB" dirty="0"/>
              <a:t>(</a:t>
            </a:r>
            <a:r>
              <a:rPr lang="en-GB" dirty="0" err="1"/>
              <a:t>df_tips</a:t>
            </a:r>
            <a:r>
              <a:rPr lang="en-GB" dirty="0"/>
              <a:t>, x="</a:t>
            </a:r>
            <a:r>
              <a:rPr lang="en-GB" dirty="0" err="1"/>
              <a:t>total_bill</a:t>
            </a:r>
            <a:r>
              <a:rPr lang="en-GB" dirty="0"/>
              <a:t>", y="day")</a:t>
            </a:r>
            <a:endParaRPr lang="hu-HU" dirty="0"/>
          </a:p>
          <a:p>
            <a:pPr lvl="1"/>
            <a:r>
              <a:rPr lang="en-GB" dirty="0" err="1"/>
              <a:t>px.</a:t>
            </a:r>
            <a:r>
              <a:rPr lang="en-GB" b="1" dirty="0" err="1"/>
              <a:t>strip</a:t>
            </a:r>
            <a:r>
              <a:rPr lang="en-GB" dirty="0"/>
              <a:t>(</a:t>
            </a:r>
            <a:r>
              <a:rPr lang="en-GB" dirty="0" err="1"/>
              <a:t>df_tips</a:t>
            </a:r>
            <a:r>
              <a:rPr lang="en-GB" dirty="0"/>
              <a:t>, x="</a:t>
            </a:r>
            <a:r>
              <a:rPr lang="en-GB" dirty="0" err="1"/>
              <a:t>total_bill</a:t>
            </a:r>
            <a:r>
              <a:rPr lang="en-GB" dirty="0"/>
              <a:t>", y="day")</a:t>
            </a:r>
            <a:endParaRPr lang="hu-HU" dirty="0"/>
          </a:p>
          <a:p>
            <a:pPr lvl="1"/>
            <a:r>
              <a:rPr lang="en-GB" dirty="0" err="1"/>
              <a:t>px.</a:t>
            </a:r>
            <a:r>
              <a:rPr lang="en-GB" b="1" dirty="0" err="1"/>
              <a:t>pie</a:t>
            </a:r>
            <a:r>
              <a:rPr lang="en-GB" dirty="0"/>
              <a:t>(</a:t>
            </a:r>
            <a:r>
              <a:rPr lang="en-GB" dirty="0" err="1"/>
              <a:t>df_tips</a:t>
            </a:r>
            <a:r>
              <a:rPr lang="en-GB" dirty="0"/>
              <a:t>, values='</a:t>
            </a:r>
            <a:r>
              <a:rPr lang="en-GB" dirty="0" err="1"/>
              <a:t>total_bill</a:t>
            </a:r>
            <a:r>
              <a:rPr lang="en-GB" dirty="0"/>
              <a:t>', names='day')</a:t>
            </a:r>
            <a:endParaRPr lang="hu-HU"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02003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customization</a:t>
            </a:r>
            <a:endParaRPr lang="en-US" dirty="0"/>
          </a:p>
        </p:txBody>
      </p:sp>
      <p:sp>
        <p:nvSpPr>
          <p:cNvPr id="3" name="Content Placeholder 2">
            <a:extLst>
              <a:ext uri="{FF2B5EF4-FFF2-40B4-BE49-F238E27FC236}">
                <a16:creationId xmlns:a16="http://schemas.microsoft.com/office/drawing/2014/main" id="{834E4169-619F-B1CD-2901-B3DDB771BE64}"/>
              </a:ext>
            </a:extLst>
          </p:cNvPr>
          <p:cNvSpPr>
            <a:spLocks noGrp="1"/>
          </p:cNvSpPr>
          <p:nvPr>
            <p:ph sz="quarter" idx="13"/>
          </p:nvPr>
        </p:nvSpPr>
        <p:spPr/>
        <p:txBody>
          <a:bodyPr/>
          <a:lstStyle/>
          <a:p>
            <a:r>
              <a:rPr lang="hu-HU" dirty="0" err="1"/>
              <a:t>Many</a:t>
            </a:r>
            <a:r>
              <a:rPr lang="hu-HU" dirty="0"/>
              <a:t> </a:t>
            </a:r>
            <a:r>
              <a:rPr lang="hu-HU" dirty="0" err="1"/>
              <a:t>attributes</a:t>
            </a:r>
            <a:r>
              <a:rPr lang="hu-HU" dirty="0"/>
              <a:t> </a:t>
            </a:r>
            <a:r>
              <a:rPr lang="hu-HU" dirty="0" err="1"/>
              <a:t>can</a:t>
            </a:r>
            <a:r>
              <a:rPr lang="hu-HU" dirty="0"/>
              <a:t> be </a:t>
            </a:r>
            <a:r>
              <a:rPr lang="hu-HU" dirty="0" err="1"/>
              <a:t>changes</a:t>
            </a:r>
            <a:endParaRPr lang="hu-HU" dirty="0"/>
          </a:p>
          <a:p>
            <a:pPr lvl="1"/>
            <a:r>
              <a:rPr lang="hu-HU" dirty="0" err="1"/>
              <a:t>Background</a:t>
            </a:r>
            <a:r>
              <a:rPr lang="hu-HU" dirty="0"/>
              <a:t> color</a:t>
            </a:r>
          </a:p>
          <a:p>
            <a:pPr lvl="1"/>
            <a:r>
              <a:rPr lang="hu-HU" dirty="0" err="1"/>
              <a:t>Chart</a:t>
            </a:r>
            <a:r>
              <a:rPr lang="hu-HU" dirty="0"/>
              <a:t> </a:t>
            </a:r>
            <a:r>
              <a:rPr lang="hu-HU" dirty="0" err="1"/>
              <a:t>size</a:t>
            </a:r>
            <a:endParaRPr lang="hu-HU" dirty="0"/>
          </a:p>
          <a:p>
            <a:pPr lvl="1"/>
            <a:r>
              <a:rPr lang="hu-HU" dirty="0" err="1"/>
              <a:t>Title</a:t>
            </a:r>
            <a:r>
              <a:rPr lang="hu-HU" dirty="0"/>
              <a:t> text and </a:t>
            </a:r>
            <a:r>
              <a:rPr lang="hu-HU" dirty="0" err="1"/>
              <a:t>formatting</a:t>
            </a:r>
            <a:endParaRPr lang="hu-HU" dirty="0"/>
          </a:p>
          <a:p>
            <a:pPr lvl="1"/>
            <a:r>
              <a:rPr lang="hu-HU" dirty="0" err="1"/>
              <a:t>Axis</a:t>
            </a:r>
            <a:r>
              <a:rPr lang="hu-HU" dirty="0"/>
              <a:t> </a:t>
            </a:r>
            <a:r>
              <a:rPr lang="hu-HU" dirty="0" err="1"/>
              <a:t>titles</a:t>
            </a:r>
            <a:r>
              <a:rPr lang="hu-HU" dirty="0"/>
              <a:t>, </a:t>
            </a:r>
            <a:r>
              <a:rPr lang="hu-HU" dirty="0" err="1"/>
              <a:t>labels</a:t>
            </a:r>
            <a:r>
              <a:rPr lang="hu-HU" dirty="0"/>
              <a:t>, </a:t>
            </a:r>
            <a:r>
              <a:rPr lang="hu-HU" dirty="0" err="1"/>
              <a:t>type</a:t>
            </a:r>
            <a:r>
              <a:rPr lang="hu-HU" dirty="0"/>
              <a:t>, </a:t>
            </a:r>
            <a:r>
              <a:rPr lang="hu-HU" dirty="0" err="1"/>
              <a:t>formatting</a:t>
            </a:r>
            <a:endParaRPr lang="hu-HU" dirty="0"/>
          </a:p>
          <a:p>
            <a:pPr lvl="1"/>
            <a:r>
              <a:rPr lang="hu-HU" dirty="0"/>
              <a:t>Data </a:t>
            </a:r>
            <a:r>
              <a:rPr lang="hu-HU" dirty="0" err="1"/>
              <a:t>labels</a:t>
            </a:r>
            <a:r>
              <a:rPr lang="hu-HU" dirty="0"/>
              <a:t>, </a:t>
            </a:r>
            <a:r>
              <a:rPr lang="hu-HU" dirty="0" err="1"/>
              <a:t>position,formatting</a:t>
            </a:r>
            <a:endParaRPr lang="hu-HU" dirty="0"/>
          </a:p>
          <a:p>
            <a:pPr lvl="1"/>
            <a:r>
              <a:rPr lang="hu-HU" dirty="0"/>
              <a:t>….</a:t>
            </a:r>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207627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customization</a:t>
            </a:r>
            <a:endParaRPr lang="en-US" dirty="0"/>
          </a:p>
        </p:txBody>
      </p:sp>
      <p:pic>
        <p:nvPicPr>
          <p:cNvPr id="5" name="Content Placeholder 4">
            <a:extLst>
              <a:ext uri="{FF2B5EF4-FFF2-40B4-BE49-F238E27FC236}">
                <a16:creationId xmlns:a16="http://schemas.microsoft.com/office/drawing/2014/main" id="{2C248F48-DFDB-E2B8-39AA-48593D2EB541}"/>
              </a:ext>
            </a:extLst>
          </p:cNvPr>
          <p:cNvPicPr>
            <a:picLocks noGrp="1" noChangeAspect="1"/>
          </p:cNvPicPr>
          <p:nvPr>
            <p:ph sz="quarter" idx="13"/>
          </p:nvPr>
        </p:nvPicPr>
        <p:blipFill>
          <a:blip r:embed="rId2"/>
          <a:stretch>
            <a:fillRect/>
          </a:stretch>
        </p:blipFill>
        <p:spPr>
          <a:xfrm>
            <a:off x="1362075" y="1466056"/>
            <a:ext cx="9467850" cy="3933825"/>
          </a:xfrm>
          <a:ln>
            <a:solidFill>
              <a:schemeClr val="bg1">
                <a:lumMod val="50000"/>
              </a:schemeClr>
            </a:solidFill>
          </a:ln>
        </p:spPr>
      </p:pic>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a:t>The </a:t>
            </a:r>
            <a:r>
              <a:rPr lang="hu-HU" dirty="0" err="1"/>
              <a:t>minimal</a:t>
            </a:r>
            <a:r>
              <a:rPr lang="hu-HU" dirty="0"/>
              <a:t> </a:t>
            </a:r>
            <a:r>
              <a:rPr lang="hu-HU" dirty="0" err="1"/>
              <a:t>base</a:t>
            </a:r>
            <a:r>
              <a:rPr lang="hu-HU" dirty="0"/>
              <a:t> </a:t>
            </a:r>
            <a:r>
              <a:rPr lang="hu-HU" dirty="0" err="1"/>
              <a:t>chart</a:t>
            </a:r>
            <a:endParaRPr lang="en-GB" dirty="0"/>
          </a:p>
        </p:txBody>
      </p:sp>
    </p:spTree>
    <p:extLst>
      <p:ext uri="{BB962C8B-B14F-4D97-AF65-F5344CB8AC3E}">
        <p14:creationId xmlns:p14="http://schemas.microsoft.com/office/powerpoint/2010/main" val="632753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customization</a:t>
            </a:r>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a:t>A </a:t>
            </a:r>
            <a:r>
              <a:rPr lang="hu-HU" dirty="0" err="1"/>
              <a:t>few</a:t>
            </a:r>
            <a:r>
              <a:rPr lang="hu-HU" dirty="0"/>
              <a:t> </a:t>
            </a:r>
            <a:r>
              <a:rPr lang="hu-HU" dirty="0" err="1"/>
              <a:t>customization</a:t>
            </a:r>
            <a:endParaRPr lang="en-GB" dirty="0"/>
          </a:p>
        </p:txBody>
      </p:sp>
      <p:pic>
        <p:nvPicPr>
          <p:cNvPr id="8" name="Content Placeholder 7">
            <a:extLst>
              <a:ext uri="{FF2B5EF4-FFF2-40B4-BE49-F238E27FC236}">
                <a16:creationId xmlns:a16="http://schemas.microsoft.com/office/drawing/2014/main" id="{302383A3-E35E-4938-EA69-098C02D55E9C}"/>
              </a:ext>
            </a:extLst>
          </p:cNvPr>
          <p:cNvPicPr>
            <a:picLocks noGrp="1" noChangeAspect="1"/>
          </p:cNvPicPr>
          <p:nvPr>
            <p:ph sz="quarter" idx="13"/>
          </p:nvPr>
        </p:nvPicPr>
        <p:blipFill>
          <a:blip r:embed="rId2"/>
          <a:stretch>
            <a:fillRect/>
          </a:stretch>
        </p:blipFill>
        <p:spPr>
          <a:xfrm>
            <a:off x="1476375" y="1285081"/>
            <a:ext cx="9239250" cy="4295775"/>
          </a:xfrm>
          <a:ln>
            <a:solidFill>
              <a:schemeClr val="bg1">
                <a:lumMod val="50000"/>
              </a:schemeClr>
            </a:solidFill>
          </a:ln>
        </p:spPr>
      </p:pic>
    </p:spTree>
    <p:extLst>
      <p:ext uri="{BB962C8B-B14F-4D97-AF65-F5344CB8AC3E}">
        <p14:creationId xmlns:p14="http://schemas.microsoft.com/office/powerpoint/2010/main" val="288446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customization</a:t>
            </a:r>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a:t>A </a:t>
            </a:r>
            <a:r>
              <a:rPr lang="hu-HU" dirty="0" err="1"/>
              <a:t>few</a:t>
            </a:r>
            <a:r>
              <a:rPr lang="hu-HU" dirty="0"/>
              <a:t> </a:t>
            </a:r>
            <a:r>
              <a:rPr lang="hu-HU" dirty="0" err="1"/>
              <a:t>customization</a:t>
            </a:r>
            <a:endParaRPr lang="en-GB" dirty="0"/>
          </a:p>
        </p:txBody>
      </p:sp>
      <p:pic>
        <p:nvPicPr>
          <p:cNvPr id="7" name="Content Placeholder 6">
            <a:extLst>
              <a:ext uri="{FF2B5EF4-FFF2-40B4-BE49-F238E27FC236}">
                <a16:creationId xmlns:a16="http://schemas.microsoft.com/office/drawing/2014/main" id="{354CBE9B-C3C0-7323-9386-B6D84F10DCE3}"/>
              </a:ext>
            </a:extLst>
          </p:cNvPr>
          <p:cNvPicPr>
            <a:picLocks noGrp="1" noChangeAspect="1"/>
          </p:cNvPicPr>
          <p:nvPr>
            <p:ph sz="quarter" idx="13"/>
          </p:nvPr>
        </p:nvPicPr>
        <p:blipFill>
          <a:blip r:embed="rId2"/>
          <a:stretch>
            <a:fillRect/>
          </a:stretch>
        </p:blipFill>
        <p:spPr>
          <a:xfrm>
            <a:off x="1681163" y="946944"/>
            <a:ext cx="8829675" cy="4972050"/>
          </a:xfrm>
          <a:ln>
            <a:solidFill>
              <a:schemeClr val="bg1">
                <a:lumMod val="50000"/>
              </a:schemeClr>
            </a:solidFill>
          </a:ln>
        </p:spPr>
      </p:pic>
    </p:spTree>
    <p:extLst>
      <p:ext uri="{BB962C8B-B14F-4D97-AF65-F5344CB8AC3E}">
        <p14:creationId xmlns:p14="http://schemas.microsoft.com/office/powerpoint/2010/main" val="57787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Ploty</a:t>
            </a:r>
            <a:r>
              <a:rPr lang="hu-HU" dirty="0"/>
              <a:t> Express </a:t>
            </a:r>
            <a:r>
              <a:rPr lang="hu-HU" dirty="0" err="1"/>
              <a:t>hands-on</a:t>
            </a:r>
            <a:endParaRPr lang="hu-HU" dirty="0"/>
          </a:p>
        </p:txBody>
      </p:sp>
    </p:spTree>
    <p:extLst>
      <p:ext uri="{BB962C8B-B14F-4D97-AF65-F5344CB8AC3E}">
        <p14:creationId xmlns:p14="http://schemas.microsoft.com/office/powerpoint/2010/main" val="1126457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a:t>
            </a:r>
            <a:r>
              <a:rPr lang="hu-HU" dirty="0" err="1"/>
              <a:t>hands-on</a:t>
            </a:r>
            <a:endParaRPr lang="en-US" dirty="0"/>
          </a:p>
        </p:txBody>
      </p:sp>
      <p:pic>
        <p:nvPicPr>
          <p:cNvPr id="5" name="Content Placeholder 4">
            <a:extLst>
              <a:ext uri="{FF2B5EF4-FFF2-40B4-BE49-F238E27FC236}">
                <a16:creationId xmlns:a16="http://schemas.microsoft.com/office/drawing/2014/main" id="{81F139A6-277E-0D13-FBD5-BFC95FBC57B2}"/>
              </a:ext>
            </a:extLst>
          </p:cNvPr>
          <p:cNvPicPr>
            <a:picLocks noGrp="1" noChangeAspect="1"/>
          </p:cNvPicPr>
          <p:nvPr>
            <p:ph sz="quarter" idx="13"/>
          </p:nvPr>
        </p:nvPicPr>
        <p:blipFill>
          <a:blip r:embed="rId2"/>
          <a:stretch>
            <a:fillRect/>
          </a:stretch>
        </p:blipFill>
        <p:spPr>
          <a:xfrm>
            <a:off x="2139554" y="795338"/>
            <a:ext cx="7912893" cy="5275262"/>
          </a:xfrm>
        </p:spPr>
      </p:pic>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91193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Plotly</a:t>
            </a:r>
            <a:r>
              <a:rPr lang="hu-HU" dirty="0"/>
              <a:t> </a:t>
            </a:r>
            <a:r>
              <a:rPr lang="hu-HU" dirty="0" err="1"/>
              <a:t>Dash</a:t>
            </a:r>
            <a:endParaRPr lang="hu-HU" dirty="0"/>
          </a:p>
        </p:txBody>
      </p:sp>
    </p:spTree>
    <p:extLst>
      <p:ext uri="{BB962C8B-B14F-4D97-AF65-F5344CB8AC3E}">
        <p14:creationId xmlns:p14="http://schemas.microsoft.com/office/powerpoint/2010/main" val="383565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dirty="0"/>
              <a:t>Python has many data visualization tools</a:t>
            </a:r>
          </a:p>
          <a:p>
            <a:pPr lvl="1"/>
            <a:r>
              <a:rPr lang="en-GB" dirty="0"/>
              <a:t>Maybe too many </a:t>
            </a:r>
            <a:r>
              <a:rPr lang="en-GB" dirty="0">
                <a:sym typeface="Wingdings" panose="05000000000000000000" pitchFamily="2" charset="2"/>
              </a:rPr>
              <a:t></a:t>
            </a:r>
            <a:endParaRPr lang="en-GB" dirty="0"/>
          </a:p>
          <a:p>
            <a:r>
              <a:rPr lang="en-GB" dirty="0"/>
              <a:t>You can think of the main categories as</a:t>
            </a:r>
          </a:p>
          <a:p>
            <a:pPr lvl="1"/>
            <a:r>
              <a:rPr lang="en-GB" dirty="0"/>
              <a:t>Classic or „old school” </a:t>
            </a:r>
            <a:r>
              <a:rPr lang="en-GB" dirty="0" err="1"/>
              <a:t>dataviz</a:t>
            </a:r>
            <a:r>
              <a:rPr lang="en-GB" dirty="0"/>
              <a:t> tools (</a:t>
            </a:r>
            <a:r>
              <a:rPr lang="en-GB" dirty="0" err="1"/>
              <a:t>e.g</a:t>
            </a:r>
            <a:r>
              <a:rPr lang="en-GB" dirty="0"/>
              <a:t> matplotlib)</a:t>
            </a:r>
          </a:p>
          <a:p>
            <a:pPr lvl="1"/>
            <a:r>
              <a:rPr lang="en-GB" dirty="0"/>
              <a:t>Modern </a:t>
            </a:r>
            <a:r>
              <a:rPr lang="en-GB" dirty="0" err="1"/>
              <a:t>dataviz</a:t>
            </a:r>
            <a:r>
              <a:rPr lang="en-GB" dirty="0"/>
              <a:t> libraries (</a:t>
            </a:r>
            <a:r>
              <a:rPr lang="en-GB" dirty="0" err="1"/>
              <a:t>plotly</a:t>
            </a:r>
            <a:r>
              <a:rPr lang="en-GB" dirty="0"/>
              <a:t>, </a:t>
            </a:r>
            <a:r>
              <a:rPr lang="en-GB" dirty="0" err="1"/>
              <a:t>altair</a:t>
            </a:r>
            <a:r>
              <a:rPr lang="en-GB" dirty="0"/>
              <a:t>, </a:t>
            </a:r>
            <a:r>
              <a:rPr lang="en-GB" dirty="0" err="1"/>
              <a:t>holoviz</a:t>
            </a:r>
            <a:r>
              <a:rPr lang="en-GB" dirty="0"/>
              <a:t>)</a:t>
            </a:r>
          </a:p>
          <a:p>
            <a:pPr lvl="1"/>
            <a:r>
              <a:rPr lang="en-GB" dirty="0"/>
              <a:t>Special libraries for people already familiar with </a:t>
            </a:r>
            <a:r>
              <a:rPr lang="en-GB" dirty="0" err="1"/>
              <a:t>dataviz</a:t>
            </a:r>
            <a:r>
              <a:rPr lang="en-GB" dirty="0"/>
              <a:t> in other languages / frameworks  (</a:t>
            </a:r>
            <a:r>
              <a:rPr lang="en-GB" dirty="0" err="1"/>
              <a:t>e.g</a:t>
            </a:r>
            <a:r>
              <a:rPr lang="en-GB" dirty="0"/>
              <a:t> </a:t>
            </a:r>
            <a:r>
              <a:rPr lang="en-GB" dirty="0" err="1"/>
              <a:t>plotnine</a:t>
            </a:r>
            <a:r>
              <a:rPr lang="en-GB" dirty="0"/>
              <a:t> for R/ggplot2 users)</a:t>
            </a:r>
          </a:p>
          <a:p>
            <a:r>
              <a:rPr lang="en-GB" dirty="0"/>
              <a:t>There are 3 layers</a:t>
            </a:r>
          </a:p>
          <a:p>
            <a:pPr lvl="1"/>
            <a:r>
              <a:rPr lang="en-GB" dirty="0"/>
              <a:t>Low-level charting libraries – main goal is functionality</a:t>
            </a:r>
          </a:p>
          <a:p>
            <a:pPr lvl="1"/>
            <a:r>
              <a:rPr lang="en-GB" dirty="0"/>
              <a:t>High-level charting libraries – main goal is ease of use</a:t>
            </a:r>
          </a:p>
          <a:p>
            <a:pPr lvl="1"/>
            <a:r>
              <a:rPr lang="en-GB" dirty="0">
                <a:solidFill>
                  <a:srgbClr val="FF0000"/>
                </a:solidFill>
              </a:rPr>
              <a:t>Dashboarding libraries – assembling charts into interactive apps</a:t>
            </a:r>
          </a:p>
          <a:p>
            <a:endParaRPr lang="en-GB" dirty="0"/>
          </a:p>
          <a:p>
            <a:pPr marL="0" indent="0">
              <a:buNone/>
            </a:pPr>
            <a:endParaRPr lang="en-GB" dirty="0"/>
          </a:p>
        </p:txBody>
      </p:sp>
      <p:sp>
        <p:nvSpPr>
          <p:cNvPr id="2" name="Title 1"/>
          <p:cNvSpPr>
            <a:spLocks noGrp="1"/>
          </p:cNvSpPr>
          <p:nvPr>
            <p:ph type="title"/>
          </p:nvPr>
        </p:nvSpPr>
        <p:spPr/>
        <p:txBody>
          <a:bodyPr/>
          <a:lstStyle/>
          <a:p>
            <a:r>
              <a:rPr lang="hu-HU" dirty="0"/>
              <a:t>Dataviz in Python</a:t>
            </a:r>
            <a:endParaRPr lang="en-US" dirty="0"/>
          </a:p>
        </p:txBody>
      </p:sp>
      <p:sp>
        <p:nvSpPr>
          <p:cNvPr id="4" name="Text Placeholder 3">
            <a:extLst>
              <a:ext uri="{FF2B5EF4-FFF2-40B4-BE49-F238E27FC236}">
                <a16:creationId xmlns:a16="http://schemas.microsoft.com/office/drawing/2014/main" id="{DAF85295-918E-4E07-A829-645BE36220AC}"/>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91953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hu-HU" dirty="0" err="1"/>
              <a:t>Housekeeping</a:t>
            </a:r>
            <a:endParaRPr lang="hu-HU" dirty="0"/>
          </a:p>
        </p:txBody>
      </p:sp>
      <p:sp>
        <p:nvSpPr>
          <p:cNvPr id="18" name="Content Placeholder 17"/>
          <p:cNvSpPr>
            <a:spLocks noGrp="1"/>
          </p:cNvSpPr>
          <p:nvPr>
            <p:ph sz="quarter" idx="13"/>
          </p:nvPr>
        </p:nvSpPr>
        <p:spPr/>
        <p:txBody>
          <a:bodyPr anchor="ctr"/>
          <a:lstStyle/>
          <a:p>
            <a:pPr marL="457200" lvl="1" indent="0">
              <a:buNone/>
            </a:pPr>
            <a:r>
              <a:rPr lang="en-GB" i="1" dirty="0"/>
              <a:t>Please be informed that the lectures of the Data Visualization 3 course will be streamed and recorded by the Department of Economics and Business and shared via Moodle where you and all other participants of the course can watch it until the end of the Spring semester. After that date the recording will be deleted. During the recording your image or voice might be recorded. The Department of Economics and Business publishes the recording of the lecture with no modifications.</a:t>
            </a:r>
          </a:p>
        </p:txBody>
      </p:sp>
      <p:sp>
        <p:nvSpPr>
          <p:cNvPr id="19" name="Text Placeholder 18"/>
          <p:cNvSpPr>
            <a:spLocks noGrp="1"/>
          </p:cNvSpPr>
          <p:nvPr>
            <p:ph type="body" sz="quarter" idx="14"/>
          </p:nvPr>
        </p:nvSpPr>
        <p:spPr/>
        <p:txBody>
          <a:bodyPr/>
          <a:lstStyle/>
          <a:p>
            <a:endParaRPr lang="hu-HU" dirty="0"/>
          </a:p>
        </p:txBody>
      </p:sp>
    </p:spTree>
    <p:extLst>
      <p:ext uri="{BB962C8B-B14F-4D97-AF65-F5344CB8AC3E}">
        <p14:creationId xmlns:p14="http://schemas.microsoft.com/office/powerpoint/2010/main" val="2199100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07"/>
          <p:cNvSpPr>
            <a:spLocks noGrp="1"/>
          </p:cNvSpPr>
          <p:nvPr>
            <p:ph type="title"/>
          </p:nvPr>
        </p:nvSpPr>
        <p:spPr/>
        <p:txBody>
          <a:bodyPr/>
          <a:lstStyle/>
          <a:p>
            <a:endParaRPr lang="hu-HU" dirty="0"/>
          </a:p>
        </p:txBody>
      </p:sp>
      <p:sp>
        <p:nvSpPr>
          <p:cNvPr id="6" name="Rectangle 5"/>
          <p:cNvSpPr/>
          <p:nvPr/>
        </p:nvSpPr>
        <p:spPr>
          <a:xfrm>
            <a:off x="367393" y="776624"/>
            <a:ext cx="2232000" cy="540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a:t>Background</a:t>
            </a:r>
            <a:endParaRPr lang="hu-HU" dirty="0"/>
          </a:p>
        </p:txBody>
      </p:sp>
      <p:sp>
        <p:nvSpPr>
          <p:cNvPr id="7" name="Rectangle 6"/>
          <p:cNvSpPr/>
          <p:nvPr/>
        </p:nvSpPr>
        <p:spPr>
          <a:xfrm>
            <a:off x="310165" y="2449845"/>
            <a:ext cx="2232000" cy="360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MATLAB</a:t>
            </a:r>
          </a:p>
        </p:txBody>
      </p:sp>
      <p:sp>
        <p:nvSpPr>
          <p:cNvPr id="9" name="Rectangle 8"/>
          <p:cNvSpPr/>
          <p:nvPr/>
        </p:nvSpPr>
        <p:spPr>
          <a:xfrm>
            <a:off x="310165" y="1743123"/>
            <a:ext cx="2232000" cy="360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Ggplot2 (R)</a:t>
            </a:r>
          </a:p>
        </p:txBody>
      </p:sp>
      <p:sp>
        <p:nvSpPr>
          <p:cNvPr id="10" name="Rectangle 9"/>
          <p:cNvSpPr/>
          <p:nvPr/>
        </p:nvSpPr>
        <p:spPr>
          <a:xfrm>
            <a:off x="352755" y="5326121"/>
            <a:ext cx="2232000" cy="360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Web / </a:t>
            </a:r>
            <a:r>
              <a:rPr lang="hu-HU" dirty="0" err="1"/>
              <a:t>Javascript</a:t>
            </a:r>
            <a:endParaRPr lang="hu-HU" dirty="0"/>
          </a:p>
        </p:txBody>
      </p:sp>
      <p:sp>
        <p:nvSpPr>
          <p:cNvPr id="12" name="Rectangle 11"/>
          <p:cNvSpPr/>
          <p:nvPr/>
        </p:nvSpPr>
        <p:spPr>
          <a:xfrm>
            <a:off x="3429637" y="2449845"/>
            <a:ext cx="22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Matplotlib</a:t>
            </a:r>
          </a:p>
        </p:txBody>
      </p:sp>
      <p:sp>
        <p:nvSpPr>
          <p:cNvPr id="17" name="Rectangle 16"/>
          <p:cNvSpPr/>
          <p:nvPr/>
        </p:nvSpPr>
        <p:spPr>
          <a:xfrm>
            <a:off x="6726899" y="1743123"/>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plotnine</a:t>
            </a:r>
          </a:p>
        </p:txBody>
      </p:sp>
      <p:sp>
        <p:nvSpPr>
          <p:cNvPr id="19" name="Rectangle 18"/>
          <p:cNvSpPr/>
          <p:nvPr/>
        </p:nvSpPr>
        <p:spPr>
          <a:xfrm>
            <a:off x="3454852" y="5330844"/>
            <a:ext cx="22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Plotly</a:t>
            </a:r>
            <a:r>
              <a:rPr lang="hu-HU" dirty="0"/>
              <a:t> </a:t>
            </a:r>
            <a:r>
              <a:rPr lang="hu-HU" dirty="0" err="1"/>
              <a:t>Graph</a:t>
            </a:r>
            <a:r>
              <a:rPr lang="hu-HU" dirty="0"/>
              <a:t> </a:t>
            </a:r>
            <a:r>
              <a:rPr lang="hu-HU" dirty="0" err="1"/>
              <a:t>Objects</a:t>
            </a:r>
            <a:endParaRPr lang="hu-HU" dirty="0"/>
          </a:p>
        </p:txBody>
      </p:sp>
      <p:sp>
        <p:nvSpPr>
          <p:cNvPr id="20" name="Rectangle 19"/>
          <p:cNvSpPr/>
          <p:nvPr/>
        </p:nvSpPr>
        <p:spPr>
          <a:xfrm>
            <a:off x="6726899" y="5330844"/>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Plotly Express</a:t>
            </a:r>
          </a:p>
        </p:txBody>
      </p:sp>
      <p:sp>
        <p:nvSpPr>
          <p:cNvPr id="21" name="Rectangle 20"/>
          <p:cNvSpPr/>
          <p:nvPr/>
        </p:nvSpPr>
        <p:spPr>
          <a:xfrm>
            <a:off x="9767887" y="3831741"/>
            <a:ext cx="2232000" cy="468000"/>
          </a:xfrm>
          <a:prstGeom prst="rect">
            <a:avLst/>
          </a:prstGeom>
          <a:solidFill>
            <a:schemeClr val="accent4">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hu-HU" dirty="0" err="1">
                <a:solidFill>
                  <a:srgbClr val="FF0000"/>
                </a:solidFill>
              </a:rPr>
              <a:t>Plotly</a:t>
            </a:r>
            <a:r>
              <a:rPr lang="hu-HU" dirty="0">
                <a:solidFill>
                  <a:srgbClr val="FF0000"/>
                </a:solidFill>
              </a:rPr>
              <a:t> </a:t>
            </a:r>
            <a:r>
              <a:rPr lang="hu-HU" dirty="0" err="1">
                <a:solidFill>
                  <a:srgbClr val="FF0000"/>
                </a:solidFill>
              </a:rPr>
              <a:t>Dash</a:t>
            </a:r>
            <a:endParaRPr lang="hu-HU" dirty="0">
              <a:solidFill>
                <a:srgbClr val="FF0000"/>
              </a:solidFill>
            </a:endParaRPr>
          </a:p>
        </p:txBody>
      </p:sp>
      <p:sp>
        <p:nvSpPr>
          <p:cNvPr id="22" name="Rectangle 21"/>
          <p:cNvSpPr/>
          <p:nvPr/>
        </p:nvSpPr>
        <p:spPr>
          <a:xfrm>
            <a:off x="3477905" y="6196157"/>
            <a:ext cx="2232000" cy="360000"/>
          </a:xfrm>
          <a:prstGeom prst="rect">
            <a:avLst/>
          </a:prstGeom>
          <a:solidFill>
            <a:srgbClr val="DE9400"/>
          </a:solidFill>
          <a:ln>
            <a:solidFill>
              <a:srgbClr val="BD9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schemeClr val="bg1">
                    <a:lumMod val="95000"/>
                  </a:schemeClr>
                </a:solidFill>
              </a:rPr>
              <a:t>Vega &amp; </a:t>
            </a:r>
            <a:r>
              <a:rPr lang="hu-HU" dirty="0" err="1">
                <a:solidFill>
                  <a:schemeClr val="bg1">
                    <a:lumMod val="95000"/>
                  </a:schemeClr>
                </a:solidFill>
              </a:rPr>
              <a:t>Vega-lite</a:t>
            </a:r>
            <a:endParaRPr lang="hu-HU" dirty="0">
              <a:solidFill>
                <a:schemeClr val="bg1">
                  <a:lumMod val="95000"/>
                </a:schemeClr>
              </a:solidFill>
            </a:endParaRPr>
          </a:p>
        </p:txBody>
      </p:sp>
      <p:sp>
        <p:nvSpPr>
          <p:cNvPr id="24" name="Rectangle 23"/>
          <p:cNvSpPr/>
          <p:nvPr/>
        </p:nvSpPr>
        <p:spPr>
          <a:xfrm>
            <a:off x="6726899" y="6196157"/>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Altair</a:t>
            </a:r>
          </a:p>
        </p:txBody>
      </p:sp>
      <p:sp>
        <p:nvSpPr>
          <p:cNvPr id="25" name="Rectangle 24"/>
          <p:cNvSpPr/>
          <p:nvPr/>
        </p:nvSpPr>
        <p:spPr>
          <a:xfrm>
            <a:off x="3477905" y="4066692"/>
            <a:ext cx="2232000" cy="36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Bokeh</a:t>
            </a:r>
          </a:p>
        </p:txBody>
      </p:sp>
      <p:sp>
        <p:nvSpPr>
          <p:cNvPr id="26" name="Rectangle 25"/>
          <p:cNvSpPr/>
          <p:nvPr/>
        </p:nvSpPr>
        <p:spPr>
          <a:xfrm>
            <a:off x="3418115" y="776624"/>
            <a:ext cx="5528177" cy="540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Charting</a:t>
            </a:r>
            <a:r>
              <a:rPr lang="hu-HU" dirty="0"/>
              <a:t> </a:t>
            </a:r>
            <a:r>
              <a:rPr lang="hu-HU" dirty="0" err="1"/>
              <a:t>libraries</a:t>
            </a:r>
            <a:endParaRPr lang="hu-HU" dirty="0"/>
          </a:p>
        </p:txBody>
      </p:sp>
      <p:sp>
        <p:nvSpPr>
          <p:cNvPr id="27" name="Rectangle 26"/>
          <p:cNvSpPr/>
          <p:nvPr/>
        </p:nvSpPr>
        <p:spPr>
          <a:xfrm>
            <a:off x="9761905" y="776624"/>
            <a:ext cx="2232000" cy="540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Dashboards</a:t>
            </a:r>
            <a:r>
              <a:rPr lang="hu-HU" dirty="0"/>
              <a:t> &amp; </a:t>
            </a:r>
            <a:r>
              <a:rPr lang="hu-HU" dirty="0" err="1"/>
              <a:t>Analytic</a:t>
            </a:r>
            <a:r>
              <a:rPr lang="hu-HU" dirty="0"/>
              <a:t> </a:t>
            </a:r>
            <a:r>
              <a:rPr lang="hu-HU" dirty="0" err="1"/>
              <a:t>apps</a:t>
            </a:r>
            <a:endParaRPr lang="hu-HU" dirty="0"/>
          </a:p>
        </p:txBody>
      </p:sp>
      <p:sp>
        <p:nvSpPr>
          <p:cNvPr id="28" name="Rectangle 27"/>
          <p:cNvSpPr/>
          <p:nvPr/>
        </p:nvSpPr>
        <p:spPr>
          <a:xfrm>
            <a:off x="6726899" y="3160912"/>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Holoviews</a:t>
            </a:r>
          </a:p>
        </p:txBody>
      </p:sp>
      <p:cxnSp>
        <p:nvCxnSpPr>
          <p:cNvPr id="38" name="Straight Arrow Connector 37"/>
          <p:cNvCxnSpPr>
            <a:stCxn id="10" idx="3"/>
            <a:endCxn id="22" idx="1"/>
          </p:cNvCxnSpPr>
          <p:nvPr/>
        </p:nvCxnSpPr>
        <p:spPr>
          <a:xfrm>
            <a:off x="2584755" y="5506121"/>
            <a:ext cx="893150" cy="870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0" idx="3"/>
            <a:endCxn id="19" idx="1"/>
          </p:cNvCxnSpPr>
          <p:nvPr/>
        </p:nvCxnSpPr>
        <p:spPr>
          <a:xfrm>
            <a:off x="2584755" y="5506121"/>
            <a:ext cx="870097" cy="47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24" idx="1"/>
          </p:cNvCxnSpPr>
          <p:nvPr/>
        </p:nvCxnSpPr>
        <p:spPr>
          <a:xfrm>
            <a:off x="5709905" y="6376157"/>
            <a:ext cx="101699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767887" y="2158083"/>
            <a:ext cx="2232000" cy="4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hu-HU" dirty="0" err="1"/>
              <a:t>Voilà</a:t>
            </a:r>
            <a:endParaRPr lang="hu-HU" dirty="0"/>
          </a:p>
        </p:txBody>
      </p:sp>
      <p:sp>
        <p:nvSpPr>
          <p:cNvPr id="65" name="Rectangle 64"/>
          <p:cNvSpPr/>
          <p:nvPr/>
        </p:nvSpPr>
        <p:spPr>
          <a:xfrm>
            <a:off x="9767887" y="2994912"/>
            <a:ext cx="2232000" cy="4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hu-HU" dirty="0"/>
              <a:t>Panel</a:t>
            </a:r>
          </a:p>
        </p:txBody>
      </p:sp>
      <p:cxnSp>
        <p:nvCxnSpPr>
          <p:cNvPr id="72" name="Straight Arrow Connector 71"/>
          <p:cNvCxnSpPr>
            <a:stCxn id="7" idx="3"/>
            <a:endCxn id="12" idx="1"/>
          </p:cNvCxnSpPr>
          <p:nvPr/>
        </p:nvCxnSpPr>
        <p:spPr>
          <a:xfrm>
            <a:off x="2542165" y="2629845"/>
            <a:ext cx="88747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3"/>
            <a:endCxn id="14" idx="1"/>
          </p:cNvCxnSpPr>
          <p:nvPr/>
        </p:nvCxnSpPr>
        <p:spPr>
          <a:xfrm>
            <a:off x="5661637" y="2629845"/>
            <a:ext cx="1065262" cy="45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9" idx="3"/>
            <a:endCxn id="20" idx="1"/>
          </p:cNvCxnSpPr>
          <p:nvPr/>
        </p:nvCxnSpPr>
        <p:spPr>
          <a:xfrm>
            <a:off x="5686852" y="5510844"/>
            <a:ext cx="10400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26899" y="2454432"/>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Seaborn</a:t>
            </a:r>
          </a:p>
        </p:txBody>
      </p:sp>
      <p:cxnSp>
        <p:nvCxnSpPr>
          <p:cNvPr id="95" name="Straight Arrow Connector 94"/>
          <p:cNvCxnSpPr>
            <a:stCxn id="9" idx="3"/>
            <a:endCxn id="17" idx="1"/>
          </p:cNvCxnSpPr>
          <p:nvPr/>
        </p:nvCxnSpPr>
        <p:spPr>
          <a:xfrm>
            <a:off x="2542165" y="1923123"/>
            <a:ext cx="418473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2" idx="3"/>
            <a:endCxn id="17" idx="1"/>
          </p:cNvCxnSpPr>
          <p:nvPr/>
        </p:nvCxnSpPr>
        <p:spPr>
          <a:xfrm flipV="1">
            <a:off x="5661637" y="1923123"/>
            <a:ext cx="1065262" cy="7067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a:endCxn id="28" idx="1"/>
          </p:cNvCxnSpPr>
          <p:nvPr/>
        </p:nvCxnSpPr>
        <p:spPr>
          <a:xfrm flipV="1">
            <a:off x="5709905" y="3340912"/>
            <a:ext cx="1016994" cy="9057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397424" y="6540617"/>
            <a:ext cx="1602463" cy="276999"/>
          </a:xfrm>
          <a:prstGeom prst="rect">
            <a:avLst/>
          </a:prstGeom>
          <a:noFill/>
        </p:spPr>
        <p:txBody>
          <a:bodyPr wrap="square" rtlCol="0">
            <a:spAutoFit/>
          </a:bodyPr>
          <a:lstStyle/>
          <a:p>
            <a:pPr algn="r"/>
            <a:r>
              <a:rPr lang="hu-HU" sz="1200" dirty="0">
                <a:solidFill>
                  <a:schemeClr val="bg1">
                    <a:lumMod val="50000"/>
                  </a:schemeClr>
                </a:solidFill>
              </a:rPr>
              <a:t>@bencearato</a:t>
            </a:r>
          </a:p>
        </p:txBody>
      </p:sp>
      <p:sp>
        <p:nvSpPr>
          <p:cNvPr id="48" name="Rectangle 47"/>
          <p:cNvSpPr/>
          <p:nvPr/>
        </p:nvSpPr>
        <p:spPr>
          <a:xfrm>
            <a:off x="9761905" y="4668569"/>
            <a:ext cx="2232000" cy="4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hu-HU" dirty="0" err="1"/>
              <a:t>Streamlit</a:t>
            </a:r>
            <a:endParaRPr lang="hu-HU" dirty="0"/>
          </a:p>
        </p:txBody>
      </p:sp>
      <p:cxnSp>
        <p:nvCxnSpPr>
          <p:cNvPr id="70" name="Straight Arrow Connector 69"/>
          <p:cNvCxnSpPr>
            <a:stCxn id="12" idx="3"/>
            <a:endCxn id="28" idx="1"/>
          </p:cNvCxnSpPr>
          <p:nvPr/>
        </p:nvCxnSpPr>
        <p:spPr>
          <a:xfrm>
            <a:off x="5661637" y="2629845"/>
            <a:ext cx="1065262" cy="7110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0" idx="3"/>
            <a:endCxn id="25" idx="1"/>
          </p:cNvCxnSpPr>
          <p:nvPr/>
        </p:nvCxnSpPr>
        <p:spPr>
          <a:xfrm flipV="1">
            <a:off x="2584755" y="4246692"/>
            <a:ext cx="893150" cy="12594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726899" y="3692736"/>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hvPlot</a:t>
            </a:r>
            <a:endParaRPr lang="hu-HU" dirty="0"/>
          </a:p>
        </p:txBody>
      </p:sp>
      <p:sp>
        <p:nvSpPr>
          <p:cNvPr id="75" name="Rectangle 74"/>
          <p:cNvSpPr/>
          <p:nvPr/>
        </p:nvSpPr>
        <p:spPr>
          <a:xfrm>
            <a:off x="6726899" y="4235722"/>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Chartify</a:t>
            </a:r>
            <a:endParaRPr lang="hu-HU" dirty="0"/>
          </a:p>
        </p:txBody>
      </p:sp>
      <p:sp>
        <p:nvSpPr>
          <p:cNvPr id="77" name="Rectangle 76"/>
          <p:cNvSpPr/>
          <p:nvPr/>
        </p:nvSpPr>
        <p:spPr>
          <a:xfrm>
            <a:off x="6726899" y="4713653"/>
            <a:ext cx="2232000" cy="360000"/>
          </a:xfrm>
          <a:prstGeom prst="rect">
            <a:avLst/>
          </a:prstGeom>
          <a:solidFill>
            <a:srgbClr val="B7AF9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dirty="0" err="1"/>
              <a:t>Pandas-Bokeh</a:t>
            </a:r>
            <a:endParaRPr lang="hu-HU" dirty="0"/>
          </a:p>
        </p:txBody>
      </p:sp>
      <p:cxnSp>
        <p:nvCxnSpPr>
          <p:cNvPr id="79" name="Straight Arrow Connector 78"/>
          <p:cNvCxnSpPr>
            <a:stCxn id="25" idx="3"/>
            <a:endCxn id="75" idx="1"/>
          </p:cNvCxnSpPr>
          <p:nvPr/>
        </p:nvCxnSpPr>
        <p:spPr>
          <a:xfrm>
            <a:off x="5709905" y="4246692"/>
            <a:ext cx="1016994" cy="1690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25" idx="3"/>
            <a:endCxn id="77" idx="1"/>
          </p:cNvCxnSpPr>
          <p:nvPr/>
        </p:nvCxnSpPr>
        <p:spPr>
          <a:xfrm>
            <a:off x="5709905" y="4246692"/>
            <a:ext cx="1016994" cy="6469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25" idx="3"/>
            <a:endCxn id="74" idx="1"/>
          </p:cNvCxnSpPr>
          <p:nvPr/>
        </p:nvCxnSpPr>
        <p:spPr>
          <a:xfrm flipV="1">
            <a:off x="5709905" y="3872736"/>
            <a:ext cx="1016994" cy="3739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28" idx="2"/>
            <a:endCxn id="74" idx="0"/>
          </p:cNvCxnSpPr>
          <p:nvPr/>
        </p:nvCxnSpPr>
        <p:spPr>
          <a:xfrm>
            <a:off x="7842899" y="3520912"/>
            <a:ext cx="0" cy="17182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0602443-F66F-1C5B-4753-79CAD3EA8EAA}"/>
              </a:ext>
            </a:extLst>
          </p:cNvPr>
          <p:cNvSpPr/>
          <p:nvPr/>
        </p:nvSpPr>
        <p:spPr>
          <a:xfrm>
            <a:off x="9744602" y="5505397"/>
            <a:ext cx="2232000" cy="46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hu-HU" dirty="0" err="1"/>
              <a:t>Shiny</a:t>
            </a:r>
            <a:r>
              <a:rPr lang="hu-HU" dirty="0"/>
              <a:t> </a:t>
            </a:r>
            <a:r>
              <a:rPr lang="hu-HU" dirty="0" err="1"/>
              <a:t>for</a:t>
            </a:r>
            <a:r>
              <a:rPr lang="hu-HU" dirty="0"/>
              <a:t> Python</a:t>
            </a:r>
          </a:p>
        </p:txBody>
      </p:sp>
      <p:sp>
        <p:nvSpPr>
          <p:cNvPr id="4" name="Rectangle: Rounded Corners 3">
            <a:extLst>
              <a:ext uri="{FF2B5EF4-FFF2-40B4-BE49-F238E27FC236}">
                <a16:creationId xmlns:a16="http://schemas.microsoft.com/office/drawing/2014/main" id="{F6EE1707-A828-BE6C-9319-1DBEEA3AF54C}"/>
              </a:ext>
            </a:extLst>
          </p:cNvPr>
          <p:cNvSpPr/>
          <p:nvPr/>
        </p:nvSpPr>
        <p:spPr>
          <a:xfrm>
            <a:off x="9790087" y="3855309"/>
            <a:ext cx="2209800" cy="4537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7730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hu-HU" dirty="0" err="1"/>
              <a:t>Dash</a:t>
            </a:r>
            <a:r>
              <a:rPr lang="hu-HU" dirty="0"/>
              <a:t> is an </a:t>
            </a:r>
            <a:r>
              <a:rPr lang="hu-HU" dirty="0" err="1"/>
              <a:t>open</a:t>
            </a:r>
            <a:r>
              <a:rPr lang="hu-HU" dirty="0"/>
              <a:t> </a:t>
            </a:r>
            <a:r>
              <a:rPr lang="hu-HU" dirty="0" err="1"/>
              <a:t>source</a:t>
            </a:r>
            <a:r>
              <a:rPr lang="hu-HU" dirty="0"/>
              <a:t> </a:t>
            </a:r>
            <a:r>
              <a:rPr lang="hu-HU" dirty="0" err="1"/>
              <a:t>framework</a:t>
            </a:r>
            <a:r>
              <a:rPr lang="hu-HU" dirty="0"/>
              <a:t> </a:t>
            </a:r>
            <a:r>
              <a:rPr lang="hu-HU" dirty="0" err="1"/>
              <a:t>for</a:t>
            </a:r>
            <a:r>
              <a:rPr lang="hu-HU" dirty="0"/>
              <a:t> building </a:t>
            </a:r>
            <a:r>
              <a:rPr lang="hu-HU" dirty="0" err="1"/>
              <a:t>visual</a:t>
            </a:r>
            <a:r>
              <a:rPr lang="hu-HU" dirty="0"/>
              <a:t> </a:t>
            </a:r>
            <a:r>
              <a:rPr lang="hu-HU" dirty="0" err="1"/>
              <a:t>apps</a:t>
            </a:r>
            <a:r>
              <a:rPr lang="hu-HU" dirty="0"/>
              <a:t> and </a:t>
            </a:r>
            <a:r>
              <a:rPr lang="hu-HU" dirty="0" err="1"/>
              <a:t>dashboards</a:t>
            </a:r>
            <a:r>
              <a:rPr lang="hu-HU" dirty="0"/>
              <a:t> in Python</a:t>
            </a:r>
          </a:p>
          <a:p>
            <a:r>
              <a:rPr lang="hu-HU" dirty="0" err="1"/>
              <a:t>It</a:t>
            </a:r>
            <a:r>
              <a:rPr lang="hu-HU" dirty="0"/>
              <a:t> </a:t>
            </a:r>
            <a:r>
              <a:rPr lang="hu-HU" dirty="0" err="1"/>
              <a:t>comes</a:t>
            </a:r>
            <a:r>
              <a:rPr lang="hu-HU" dirty="0"/>
              <a:t> </a:t>
            </a:r>
            <a:r>
              <a:rPr lang="hu-HU" dirty="0" err="1"/>
              <a:t>from</a:t>
            </a:r>
            <a:r>
              <a:rPr lang="hu-HU" dirty="0"/>
              <a:t> </a:t>
            </a:r>
            <a:r>
              <a:rPr lang="hu-HU" dirty="0" err="1"/>
              <a:t>the</a:t>
            </a:r>
            <a:r>
              <a:rPr lang="hu-HU" dirty="0"/>
              <a:t> </a:t>
            </a:r>
            <a:r>
              <a:rPr lang="hu-HU" dirty="0" err="1"/>
              <a:t>same</a:t>
            </a:r>
            <a:r>
              <a:rPr lang="hu-HU" dirty="0"/>
              <a:t> </a:t>
            </a:r>
            <a:r>
              <a:rPr lang="hu-HU" dirty="0" err="1"/>
              <a:t>company</a:t>
            </a:r>
            <a:r>
              <a:rPr lang="hu-HU" dirty="0"/>
              <a:t> </a:t>
            </a:r>
            <a:r>
              <a:rPr lang="hu-HU" dirty="0" err="1"/>
              <a:t>as</a:t>
            </a:r>
            <a:r>
              <a:rPr lang="hu-HU" dirty="0"/>
              <a:t> </a:t>
            </a:r>
            <a:r>
              <a:rPr lang="hu-HU" dirty="0" err="1"/>
              <a:t>Plotly</a:t>
            </a:r>
            <a:r>
              <a:rPr lang="hu-HU" dirty="0"/>
              <a:t> Express, </a:t>
            </a:r>
            <a:r>
              <a:rPr lang="hu-HU" dirty="0" err="1"/>
              <a:t>so</a:t>
            </a:r>
            <a:r>
              <a:rPr lang="hu-HU" dirty="0"/>
              <a:t> </a:t>
            </a:r>
            <a:r>
              <a:rPr lang="hu-HU" dirty="0" err="1"/>
              <a:t>working</a:t>
            </a:r>
            <a:r>
              <a:rPr lang="hu-HU" dirty="0"/>
              <a:t> </a:t>
            </a:r>
            <a:r>
              <a:rPr lang="hu-HU" dirty="0" err="1"/>
              <a:t>with</a:t>
            </a:r>
            <a:r>
              <a:rPr lang="hu-HU" dirty="0"/>
              <a:t> PX </a:t>
            </a:r>
            <a:r>
              <a:rPr lang="hu-HU" dirty="0" err="1"/>
              <a:t>charts</a:t>
            </a:r>
            <a:r>
              <a:rPr lang="hu-HU" dirty="0"/>
              <a:t> is </a:t>
            </a:r>
            <a:r>
              <a:rPr lang="hu-HU" dirty="0" err="1"/>
              <a:t>quite</a:t>
            </a:r>
            <a:r>
              <a:rPr lang="hu-HU" dirty="0"/>
              <a:t> </a:t>
            </a:r>
            <a:r>
              <a:rPr lang="hu-HU" dirty="0" err="1"/>
              <a:t>easy</a:t>
            </a:r>
            <a:endParaRPr lang="hu-HU" dirty="0"/>
          </a:p>
          <a:p>
            <a:r>
              <a:rPr lang="hu-HU" dirty="0" err="1"/>
              <a:t>There’s</a:t>
            </a:r>
            <a:r>
              <a:rPr lang="hu-HU" dirty="0"/>
              <a:t> a free </a:t>
            </a:r>
            <a:r>
              <a:rPr lang="hu-HU" dirty="0" err="1"/>
              <a:t>open</a:t>
            </a:r>
            <a:r>
              <a:rPr lang="hu-HU" dirty="0"/>
              <a:t> </a:t>
            </a:r>
            <a:r>
              <a:rPr lang="hu-HU" dirty="0" err="1"/>
              <a:t>source</a:t>
            </a:r>
            <a:r>
              <a:rPr lang="hu-HU" dirty="0"/>
              <a:t> version and a </a:t>
            </a:r>
            <a:r>
              <a:rPr lang="hu-HU" dirty="0" err="1"/>
              <a:t>paid</a:t>
            </a:r>
            <a:r>
              <a:rPr lang="hu-HU" dirty="0"/>
              <a:t> Enterprise version </a:t>
            </a:r>
            <a:r>
              <a:rPr lang="hu-HU" dirty="0" err="1"/>
              <a:t>which</a:t>
            </a:r>
            <a:r>
              <a:rPr lang="hu-HU" dirty="0"/>
              <a:t> has extra </a:t>
            </a:r>
            <a:r>
              <a:rPr lang="hu-HU" dirty="0" err="1"/>
              <a:t>features</a:t>
            </a:r>
            <a:endParaRPr lang="hu-HU" dirty="0"/>
          </a:p>
          <a:p>
            <a:r>
              <a:rPr lang="hu-HU" dirty="0" err="1"/>
              <a:t>Dash</a:t>
            </a:r>
            <a:r>
              <a:rPr lang="hu-HU" dirty="0"/>
              <a:t> </a:t>
            </a:r>
            <a:r>
              <a:rPr lang="hu-HU" dirty="0" err="1"/>
              <a:t>can</a:t>
            </a:r>
            <a:r>
              <a:rPr lang="hu-HU" dirty="0"/>
              <a:t> be </a:t>
            </a:r>
            <a:r>
              <a:rPr lang="hu-HU" dirty="0" err="1"/>
              <a:t>run</a:t>
            </a:r>
            <a:r>
              <a:rPr lang="hu-HU" dirty="0"/>
              <a:t> </a:t>
            </a:r>
            <a:r>
              <a:rPr lang="hu-HU" dirty="0" err="1"/>
              <a:t>standalone</a:t>
            </a:r>
            <a:r>
              <a:rPr lang="hu-HU" dirty="0"/>
              <a:t>, </a:t>
            </a:r>
            <a:r>
              <a:rPr lang="hu-HU" dirty="0" err="1"/>
              <a:t>installed</a:t>
            </a:r>
            <a:r>
              <a:rPr lang="hu-HU" dirty="0"/>
              <a:t> </a:t>
            </a:r>
            <a:r>
              <a:rPr lang="hu-HU" dirty="0" err="1"/>
              <a:t>on</a:t>
            </a:r>
            <a:r>
              <a:rPr lang="hu-HU" dirty="0"/>
              <a:t> </a:t>
            </a:r>
            <a:r>
              <a:rPr lang="hu-HU" dirty="0" err="1"/>
              <a:t>your</a:t>
            </a:r>
            <a:r>
              <a:rPr lang="hu-HU" dirty="0"/>
              <a:t> local </a:t>
            </a:r>
            <a:r>
              <a:rPr lang="hu-HU" dirty="0" err="1"/>
              <a:t>machine</a:t>
            </a:r>
            <a:r>
              <a:rPr lang="hu-HU" dirty="0"/>
              <a:t> </a:t>
            </a:r>
            <a:r>
              <a:rPr lang="hu-HU" dirty="0" err="1"/>
              <a:t>or</a:t>
            </a:r>
            <a:r>
              <a:rPr lang="hu-HU" dirty="0"/>
              <a:t> </a:t>
            </a:r>
            <a:r>
              <a:rPr lang="hu-HU" dirty="0" err="1"/>
              <a:t>within</a:t>
            </a:r>
            <a:r>
              <a:rPr lang="hu-HU" dirty="0"/>
              <a:t> Google </a:t>
            </a:r>
            <a:r>
              <a:rPr lang="hu-HU" dirty="0" err="1"/>
              <a:t>Colab</a:t>
            </a:r>
            <a:endParaRPr lang="hu-HU" dirty="0"/>
          </a:p>
          <a:p>
            <a:endParaRPr lang="hu-HU" dirty="0"/>
          </a:p>
        </p:txBody>
      </p:sp>
    </p:spTree>
    <p:extLst>
      <p:ext uri="{BB962C8B-B14F-4D97-AF65-F5344CB8AC3E}">
        <p14:creationId xmlns:p14="http://schemas.microsoft.com/office/powerpoint/2010/main" val="405166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Simple</a:t>
            </a:r>
            <a:r>
              <a:rPr lang="hu-HU" dirty="0"/>
              <a:t> app </a:t>
            </a:r>
            <a:r>
              <a:rPr lang="hu-HU" dirty="0" err="1"/>
              <a:t>layouts</a:t>
            </a:r>
            <a:endParaRPr lang="hu-HU" dirty="0"/>
          </a:p>
        </p:txBody>
      </p:sp>
    </p:spTree>
    <p:extLst>
      <p:ext uri="{BB962C8B-B14F-4D97-AF65-F5344CB8AC3E}">
        <p14:creationId xmlns:p14="http://schemas.microsoft.com/office/powerpoint/2010/main" val="278570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hu-HU" dirty="0"/>
              <a:t>A </a:t>
            </a:r>
            <a:r>
              <a:rPr lang="hu-HU" dirty="0" err="1"/>
              <a:t>Dash</a:t>
            </a:r>
            <a:r>
              <a:rPr lang="hu-HU" dirty="0"/>
              <a:t> app has 2 main </a:t>
            </a:r>
            <a:r>
              <a:rPr lang="hu-HU" dirty="0" err="1"/>
              <a:t>parts</a:t>
            </a:r>
            <a:r>
              <a:rPr lang="hu-HU" dirty="0"/>
              <a:t>, </a:t>
            </a:r>
            <a:r>
              <a:rPr lang="hu-HU" dirty="0" err="1"/>
              <a:t>Layout</a:t>
            </a:r>
            <a:r>
              <a:rPr lang="hu-HU" dirty="0"/>
              <a:t> and </a:t>
            </a:r>
            <a:r>
              <a:rPr lang="hu-HU" dirty="0" err="1"/>
              <a:t>Callbacks</a:t>
            </a:r>
            <a:endParaRPr lang="hu-HU" dirty="0"/>
          </a:p>
          <a:p>
            <a:r>
              <a:rPr lang="hu-HU" dirty="0" err="1"/>
              <a:t>Layout</a:t>
            </a:r>
            <a:r>
              <a:rPr lang="hu-HU" dirty="0"/>
              <a:t> </a:t>
            </a:r>
            <a:r>
              <a:rPr lang="hu-HU" dirty="0" err="1"/>
              <a:t>goals</a:t>
            </a:r>
            <a:endParaRPr lang="hu-HU" dirty="0"/>
          </a:p>
          <a:p>
            <a:pPr lvl="1"/>
            <a:r>
              <a:rPr lang="hu-HU" dirty="0" err="1"/>
              <a:t>For</a:t>
            </a:r>
            <a:r>
              <a:rPr lang="hu-HU" dirty="0"/>
              <a:t> </a:t>
            </a:r>
            <a:r>
              <a:rPr lang="hu-HU" dirty="0" err="1"/>
              <a:t>defining</a:t>
            </a:r>
            <a:r>
              <a:rPr lang="hu-HU" dirty="0"/>
              <a:t> </a:t>
            </a:r>
            <a:r>
              <a:rPr lang="hu-HU" dirty="0" err="1"/>
              <a:t>the</a:t>
            </a:r>
            <a:r>
              <a:rPr lang="hu-HU" dirty="0"/>
              <a:t> app </a:t>
            </a:r>
            <a:r>
              <a:rPr lang="hu-HU" dirty="0" err="1"/>
              <a:t>components</a:t>
            </a:r>
            <a:r>
              <a:rPr lang="hu-HU" dirty="0"/>
              <a:t> - text, </a:t>
            </a:r>
            <a:r>
              <a:rPr lang="hu-HU" dirty="0" err="1"/>
              <a:t>chart</a:t>
            </a:r>
            <a:r>
              <a:rPr lang="hu-HU" dirty="0"/>
              <a:t>, </a:t>
            </a:r>
            <a:r>
              <a:rPr lang="hu-HU" dirty="0" err="1"/>
              <a:t>tables</a:t>
            </a:r>
            <a:r>
              <a:rPr lang="hu-HU" dirty="0"/>
              <a:t> etc.</a:t>
            </a:r>
          </a:p>
          <a:p>
            <a:pPr lvl="1"/>
            <a:r>
              <a:rPr lang="hu-HU" dirty="0" err="1"/>
              <a:t>Customizing</a:t>
            </a:r>
            <a:r>
              <a:rPr lang="hu-HU" dirty="0"/>
              <a:t> </a:t>
            </a:r>
            <a:r>
              <a:rPr lang="hu-HU" dirty="0" err="1"/>
              <a:t>the</a:t>
            </a:r>
            <a:r>
              <a:rPr lang="hu-HU" dirty="0"/>
              <a:t> </a:t>
            </a:r>
            <a:r>
              <a:rPr lang="hu-HU" dirty="0" err="1"/>
              <a:t>appearance</a:t>
            </a:r>
            <a:r>
              <a:rPr lang="hu-HU" dirty="0"/>
              <a:t> (</a:t>
            </a:r>
            <a:r>
              <a:rPr lang="hu-HU" dirty="0" err="1"/>
              <a:t>size</a:t>
            </a:r>
            <a:r>
              <a:rPr lang="hu-HU" dirty="0"/>
              <a:t>, colors, </a:t>
            </a:r>
            <a:r>
              <a:rPr lang="hu-HU" dirty="0" err="1"/>
              <a:t>alignment</a:t>
            </a:r>
            <a:r>
              <a:rPr lang="hu-HU" dirty="0"/>
              <a:t> etc.)</a:t>
            </a:r>
          </a:p>
          <a:p>
            <a:r>
              <a:rPr lang="hu-HU" dirty="0" err="1"/>
              <a:t>Layout</a:t>
            </a:r>
            <a:r>
              <a:rPr lang="hu-HU" dirty="0"/>
              <a:t> </a:t>
            </a:r>
            <a:r>
              <a:rPr lang="hu-HU" dirty="0" err="1"/>
              <a:t>elements</a:t>
            </a:r>
            <a:endParaRPr lang="hu-HU" dirty="0"/>
          </a:p>
          <a:p>
            <a:pPr lvl="1"/>
            <a:r>
              <a:rPr lang="hu-HU" dirty="0"/>
              <a:t>A mix of HTML, CSS </a:t>
            </a:r>
          </a:p>
          <a:p>
            <a:pPr lvl="1"/>
            <a:r>
              <a:rPr lang="hu-HU" dirty="0" err="1"/>
              <a:t>Custom</a:t>
            </a:r>
            <a:r>
              <a:rPr lang="hu-HU" dirty="0"/>
              <a:t> </a:t>
            </a:r>
            <a:r>
              <a:rPr lang="hu-HU" dirty="0" err="1"/>
              <a:t>components</a:t>
            </a:r>
            <a:r>
              <a:rPr lang="hu-HU" dirty="0"/>
              <a:t> (</a:t>
            </a:r>
            <a:r>
              <a:rPr lang="hu-HU" dirty="0" err="1"/>
              <a:t>charts</a:t>
            </a:r>
            <a:r>
              <a:rPr lang="hu-HU" dirty="0"/>
              <a:t>, </a:t>
            </a:r>
            <a:r>
              <a:rPr lang="hu-HU" dirty="0" err="1"/>
              <a:t>slicer</a:t>
            </a:r>
            <a:r>
              <a:rPr lang="hu-HU" dirty="0"/>
              <a:t> </a:t>
            </a:r>
            <a:r>
              <a:rPr lang="hu-HU" dirty="0" err="1"/>
              <a:t>etc</a:t>
            </a:r>
            <a:r>
              <a:rPr lang="hu-HU" dirty="0"/>
              <a:t>).</a:t>
            </a:r>
          </a:p>
        </p:txBody>
      </p:sp>
    </p:spTree>
    <p:extLst>
      <p:ext uri="{BB962C8B-B14F-4D97-AF65-F5344CB8AC3E}">
        <p14:creationId xmlns:p14="http://schemas.microsoft.com/office/powerpoint/2010/main" val="1977680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HTML </a:t>
            </a:r>
            <a:r>
              <a:rPr lang="hu-HU" dirty="0" err="1"/>
              <a:t>components</a:t>
            </a:r>
            <a:endParaRPr lang="en-US" dirty="0"/>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en-US" dirty="0"/>
              <a:t>Dash has a built-in library of common HTML components</a:t>
            </a:r>
          </a:p>
          <a:p>
            <a:pPr lvl="1"/>
            <a:r>
              <a:rPr lang="en-US" dirty="0"/>
              <a:t>DIV</a:t>
            </a:r>
          </a:p>
          <a:p>
            <a:pPr lvl="1"/>
            <a:r>
              <a:rPr lang="en-US" dirty="0"/>
              <a:t>P</a:t>
            </a:r>
          </a:p>
          <a:p>
            <a:pPr lvl="1"/>
            <a:r>
              <a:rPr lang="en-US" dirty="0"/>
              <a:t>H1, H2</a:t>
            </a:r>
          </a:p>
          <a:p>
            <a:r>
              <a:rPr lang="en-US" dirty="0"/>
              <a:t>These will be rendered as standard HTML code when the app is running</a:t>
            </a:r>
            <a:endParaRPr lang="hu-HU" dirty="0"/>
          </a:p>
          <a:p>
            <a:pPr lvl="1"/>
            <a:r>
              <a:rPr lang="hu-HU" dirty="0">
                <a:solidFill>
                  <a:srgbClr val="00B0F0"/>
                </a:solidFill>
              </a:rPr>
              <a:t>HTML.H1('</a:t>
            </a:r>
            <a:r>
              <a:rPr lang="hu-HU" dirty="0" err="1">
                <a:solidFill>
                  <a:srgbClr val="00B0F0"/>
                </a:solidFill>
              </a:rPr>
              <a:t>my</a:t>
            </a:r>
            <a:r>
              <a:rPr lang="hu-HU" dirty="0">
                <a:solidFill>
                  <a:srgbClr val="00B0F0"/>
                </a:solidFill>
              </a:rPr>
              <a:t> text’)    </a:t>
            </a:r>
            <a:r>
              <a:rPr lang="hu-HU" dirty="0"/>
              <a:t>-&gt;    </a:t>
            </a:r>
            <a:r>
              <a:rPr lang="hu-HU" dirty="0">
                <a:solidFill>
                  <a:srgbClr val="00B0F0"/>
                </a:solidFill>
              </a:rPr>
              <a:t>&lt;h1&gt;</a:t>
            </a:r>
            <a:r>
              <a:rPr lang="hu-HU" dirty="0" err="1">
                <a:solidFill>
                  <a:srgbClr val="00B0F0"/>
                </a:solidFill>
              </a:rPr>
              <a:t>my</a:t>
            </a:r>
            <a:r>
              <a:rPr lang="hu-HU" dirty="0">
                <a:solidFill>
                  <a:srgbClr val="00B0F0"/>
                </a:solidFill>
              </a:rPr>
              <a:t> text &lt;/h1&gt;</a:t>
            </a:r>
          </a:p>
          <a:p>
            <a:r>
              <a:rPr lang="en-US" dirty="0"/>
              <a:t>The components</a:t>
            </a:r>
            <a:r>
              <a:rPr lang="hu-HU" dirty="0"/>
              <a:t> </a:t>
            </a:r>
            <a:r>
              <a:rPr lang="hu-HU" dirty="0" err="1"/>
              <a:t>also</a:t>
            </a:r>
            <a:r>
              <a:rPr lang="en-US" dirty="0"/>
              <a:t> can be styled using the standard HTML and CSS way</a:t>
            </a:r>
            <a:r>
              <a:rPr lang="hu-HU" dirty="0"/>
              <a:t>, </a:t>
            </a:r>
            <a:r>
              <a:rPr lang="hu-HU" dirty="0" err="1"/>
              <a:t>if</a:t>
            </a:r>
            <a:r>
              <a:rPr lang="hu-HU" dirty="0"/>
              <a:t> </a:t>
            </a:r>
            <a:r>
              <a:rPr lang="hu-HU" dirty="0" err="1"/>
              <a:t>needed</a:t>
            </a:r>
            <a:endParaRPr lang="en-US" dirty="0"/>
          </a:p>
        </p:txBody>
      </p:sp>
      <p:sp>
        <p:nvSpPr>
          <p:cNvPr id="3" name="Text Placeholder 2">
            <a:extLst>
              <a:ext uri="{FF2B5EF4-FFF2-40B4-BE49-F238E27FC236}">
                <a16:creationId xmlns:a16="http://schemas.microsoft.com/office/drawing/2014/main" id="{2C9C2950-6FFA-BF60-A39E-DF7D5648C066}"/>
              </a:ext>
            </a:extLst>
          </p:cNvPr>
          <p:cNvSpPr>
            <a:spLocks noGrp="1"/>
          </p:cNvSpPr>
          <p:nvPr>
            <p:ph type="body" sz="quarter" idx="14"/>
          </p:nvPr>
        </p:nvSpPr>
        <p:spPr/>
        <p:txBody>
          <a:bodyPr/>
          <a:lstStyle/>
          <a:p>
            <a:r>
              <a:rPr lang="hu-HU" dirty="0"/>
              <a:t>https://dash.plotly.com/dash-html-components</a:t>
            </a:r>
          </a:p>
        </p:txBody>
      </p:sp>
    </p:spTree>
    <p:extLst>
      <p:ext uri="{BB962C8B-B14F-4D97-AF65-F5344CB8AC3E}">
        <p14:creationId xmlns:p14="http://schemas.microsoft.com/office/powerpoint/2010/main" val="311763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HTML </a:t>
            </a:r>
            <a:r>
              <a:rPr lang="hu-HU" dirty="0" err="1"/>
              <a:t>components</a:t>
            </a:r>
            <a:endParaRPr lang="en-US" dirty="0"/>
          </a:p>
        </p:txBody>
      </p:sp>
      <p:pic>
        <p:nvPicPr>
          <p:cNvPr id="4" name="Content Placeholder 3">
            <a:extLst>
              <a:ext uri="{FF2B5EF4-FFF2-40B4-BE49-F238E27FC236}">
                <a16:creationId xmlns:a16="http://schemas.microsoft.com/office/drawing/2014/main" id="{C880B6D2-6F56-74C8-1A90-F8C77CFF5D86}"/>
              </a:ext>
            </a:extLst>
          </p:cNvPr>
          <p:cNvPicPr>
            <a:picLocks noGrp="1" noChangeAspect="1"/>
          </p:cNvPicPr>
          <p:nvPr>
            <p:ph sz="quarter" idx="13"/>
          </p:nvPr>
        </p:nvPicPr>
        <p:blipFill>
          <a:blip r:embed="rId2"/>
          <a:stretch>
            <a:fillRect/>
          </a:stretch>
        </p:blipFill>
        <p:spPr>
          <a:xfrm>
            <a:off x="929891" y="857902"/>
            <a:ext cx="10332217" cy="3404394"/>
          </a:xfrm>
          <a:ln w="38100">
            <a:solidFill>
              <a:schemeClr val="accent3">
                <a:lumMod val="75000"/>
              </a:schemeClr>
            </a:solidFill>
          </a:ln>
        </p:spPr>
      </p:pic>
      <p:pic>
        <p:nvPicPr>
          <p:cNvPr id="6" name="Picture 5">
            <a:extLst>
              <a:ext uri="{FF2B5EF4-FFF2-40B4-BE49-F238E27FC236}">
                <a16:creationId xmlns:a16="http://schemas.microsoft.com/office/drawing/2014/main" id="{BBABC4A0-D75C-D35C-7D89-5915E73C0F92}"/>
              </a:ext>
            </a:extLst>
          </p:cNvPr>
          <p:cNvPicPr>
            <a:picLocks noChangeAspect="1"/>
          </p:cNvPicPr>
          <p:nvPr/>
        </p:nvPicPr>
        <p:blipFill>
          <a:blip r:embed="rId3"/>
          <a:stretch>
            <a:fillRect/>
          </a:stretch>
        </p:blipFill>
        <p:spPr>
          <a:xfrm>
            <a:off x="2852737" y="4009373"/>
            <a:ext cx="9119848" cy="2639077"/>
          </a:xfrm>
          <a:prstGeom prst="rect">
            <a:avLst/>
          </a:prstGeom>
          <a:ln w="38100">
            <a:solidFill>
              <a:schemeClr val="accent3">
                <a:lumMod val="75000"/>
              </a:schemeClr>
            </a:solidFill>
          </a:ln>
        </p:spPr>
      </p:pic>
    </p:spTree>
    <p:extLst>
      <p:ext uri="{BB962C8B-B14F-4D97-AF65-F5344CB8AC3E}">
        <p14:creationId xmlns:p14="http://schemas.microsoft.com/office/powerpoint/2010/main" val="12589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HTML </a:t>
            </a:r>
            <a:r>
              <a:rPr lang="hu-HU" dirty="0" err="1"/>
              <a:t>components</a:t>
            </a:r>
            <a:r>
              <a:rPr lang="hu-HU" dirty="0"/>
              <a:t> </a:t>
            </a:r>
            <a:r>
              <a:rPr lang="hu-HU" dirty="0" err="1"/>
              <a:t>with</a:t>
            </a:r>
            <a:r>
              <a:rPr lang="hu-HU" dirty="0"/>
              <a:t> CSS </a:t>
            </a:r>
            <a:r>
              <a:rPr lang="hu-HU" dirty="0" err="1"/>
              <a:t>formatting</a:t>
            </a:r>
            <a:endParaRPr lang="en-US" dirty="0"/>
          </a:p>
        </p:txBody>
      </p:sp>
      <p:pic>
        <p:nvPicPr>
          <p:cNvPr id="8" name="Content Placeholder 7">
            <a:extLst>
              <a:ext uri="{FF2B5EF4-FFF2-40B4-BE49-F238E27FC236}">
                <a16:creationId xmlns:a16="http://schemas.microsoft.com/office/drawing/2014/main" id="{5BFA6031-0A07-C73E-CC3E-F769096DCB5B}"/>
              </a:ext>
            </a:extLst>
          </p:cNvPr>
          <p:cNvPicPr>
            <a:picLocks noGrp="1" noChangeAspect="1"/>
          </p:cNvPicPr>
          <p:nvPr>
            <p:ph sz="quarter" idx="13"/>
          </p:nvPr>
        </p:nvPicPr>
        <p:blipFill>
          <a:blip r:embed="rId2"/>
          <a:stretch>
            <a:fillRect/>
          </a:stretch>
        </p:blipFill>
        <p:spPr>
          <a:xfrm>
            <a:off x="2275983" y="795337"/>
            <a:ext cx="8269998" cy="5710237"/>
          </a:xfrm>
          <a:prstGeom prst="rect">
            <a:avLst/>
          </a:prstGeom>
          <a:ln w="38100">
            <a:solidFill>
              <a:schemeClr val="accent3">
                <a:lumMod val="75000"/>
              </a:schemeClr>
            </a:solidFill>
          </a:ln>
        </p:spPr>
      </p:pic>
    </p:spTree>
    <p:extLst>
      <p:ext uri="{BB962C8B-B14F-4D97-AF65-F5344CB8AC3E}">
        <p14:creationId xmlns:p14="http://schemas.microsoft.com/office/powerpoint/2010/main" val="3866785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Simple</a:t>
            </a:r>
            <a:r>
              <a:rPr lang="hu-HU" dirty="0"/>
              <a:t> </a:t>
            </a:r>
            <a:r>
              <a:rPr lang="hu-HU" dirty="0" err="1"/>
              <a:t>Dash</a:t>
            </a:r>
            <a:r>
              <a:rPr lang="hu-HU" dirty="0"/>
              <a:t> </a:t>
            </a:r>
            <a:r>
              <a:rPr lang="hu-HU" dirty="0" err="1"/>
              <a:t>Apps</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pic>
        <p:nvPicPr>
          <p:cNvPr id="4" name="Content Placeholder 3">
            <a:extLst>
              <a:ext uri="{FF2B5EF4-FFF2-40B4-BE49-F238E27FC236}">
                <a16:creationId xmlns:a16="http://schemas.microsoft.com/office/drawing/2014/main" id="{6CA01565-B410-C875-D09B-16E9741B151B}"/>
              </a:ext>
            </a:extLst>
          </p:cNvPr>
          <p:cNvPicPr>
            <a:picLocks noGrp="1" noChangeAspect="1"/>
          </p:cNvPicPr>
          <p:nvPr>
            <p:ph sz="quarter" idx="13"/>
          </p:nvPr>
        </p:nvPicPr>
        <p:blipFill>
          <a:blip r:embed="rId2"/>
          <a:stretch>
            <a:fillRect/>
          </a:stretch>
        </p:blipFill>
        <p:spPr>
          <a:xfrm>
            <a:off x="2364958" y="1277497"/>
            <a:ext cx="8439400" cy="3718825"/>
          </a:xfrm>
          <a:ln>
            <a:solidFill>
              <a:schemeClr val="bg1">
                <a:lumMod val="50000"/>
              </a:schemeClr>
            </a:solidFill>
          </a:ln>
        </p:spPr>
      </p:pic>
    </p:spTree>
    <p:extLst>
      <p:ext uri="{BB962C8B-B14F-4D97-AF65-F5344CB8AC3E}">
        <p14:creationId xmlns:p14="http://schemas.microsoft.com/office/powerpoint/2010/main" val="271458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a:t>
            </a:r>
            <a:r>
              <a:rPr lang="hu-HU" dirty="0" err="1"/>
              <a:t>Core</a:t>
            </a:r>
            <a:r>
              <a:rPr lang="hu-HU" dirty="0"/>
              <a:t> </a:t>
            </a:r>
            <a:r>
              <a:rPr lang="hu-HU" dirty="0" err="1"/>
              <a:t>Components</a:t>
            </a:r>
            <a:endParaRPr lang="en-US" dirty="0"/>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normAutofit/>
          </a:bodyPr>
          <a:lstStyle/>
          <a:p>
            <a:r>
              <a:rPr lang="hu-HU" dirty="0" err="1"/>
              <a:t>Dash</a:t>
            </a:r>
            <a:r>
              <a:rPr lang="hu-HU" dirty="0"/>
              <a:t> </a:t>
            </a:r>
            <a:r>
              <a:rPr lang="hu-HU" dirty="0" err="1"/>
              <a:t>also</a:t>
            </a:r>
            <a:r>
              <a:rPr lang="hu-HU" dirty="0"/>
              <a:t> has </a:t>
            </a:r>
            <a:r>
              <a:rPr lang="hu-HU" dirty="0" err="1"/>
              <a:t>support</a:t>
            </a:r>
            <a:r>
              <a:rPr lang="hu-HU" dirty="0"/>
              <a:t> </a:t>
            </a:r>
            <a:r>
              <a:rPr lang="hu-HU" dirty="0" err="1"/>
              <a:t>for</a:t>
            </a:r>
            <a:r>
              <a:rPr lang="hu-HU" dirty="0"/>
              <a:t> </a:t>
            </a:r>
            <a:r>
              <a:rPr lang="hu-HU" dirty="0" err="1"/>
              <a:t>components</a:t>
            </a:r>
            <a:r>
              <a:rPr lang="hu-HU" dirty="0"/>
              <a:t> </a:t>
            </a:r>
            <a:r>
              <a:rPr lang="hu-HU" dirty="0" err="1"/>
              <a:t>commonly</a:t>
            </a:r>
            <a:r>
              <a:rPr lang="hu-HU" dirty="0"/>
              <a:t> </a:t>
            </a:r>
            <a:r>
              <a:rPr lang="hu-HU" dirty="0" err="1"/>
              <a:t>used</a:t>
            </a:r>
            <a:r>
              <a:rPr lang="hu-HU" dirty="0"/>
              <a:t> in web </a:t>
            </a:r>
            <a:r>
              <a:rPr lang="hu-HU" dirty="0" err="1"/>
              <a:t>apps</a:t>
            </a:r>
            <a:endParaRPr lang="hu-HU" dirty="0"/>
          </a:p>
          <a:p>
            <a:r>
              <a:rPr lang="hu-HU" dirty="0"/>
              <a:t>A </a:t>
            </a:r>
            <a:r>
              <a:rPr lang="hu-HU" dirty="0" err="1"/>
              <a:t>few</a:t>
            </a:r>
            <a:r>
              <a:rPr lang="hu-HU" dirty="0"/>
              <a:t> </a:t>
            </a:r>
            <a:r>
              <a:rPr lang="hu-HU" dirty="0" err="1"/>
              <a:t>examples</a:t>
            </a:r>
            <a:endParaRPr lang="hu-HU" dirty="0"/>
          </a:p>
          <a:p>
            <a:pPr lvl="1"/>
            <a:r>
              <a:rPr lang="hu-HU" dirty="0" err="1"/>
              <a:t>dcc.Graph</a:t>
            </a:r>
            <a:r>
              <a:rPr lang="hu-HU" dirty="0"/>
              <a:t> – </a:t>
            </a:r>
            <a:r>
              <a:rPr lang="hu-HU" dirty="0" err="1"/>
              <a:t>for</a:t>
            </a:r>
            <a:r>
              <a:rPr lang="hu-HU" dirty="0"/>
              <a:t> PX </a:t>
            </a:r>
            <a:r>
              <a:rPr lang="hu-HU" dirty="0" err="1"/>
              <a:t>charts</a:t>
            </a:r>
            <a:endParaRPr lang="hu-HU" dirty="0"/>
          </a:p>
          <a:p>
            <a:pPr lvl="1"/>
            <a:r>
              <a:rPr lang="hu-HU" dirty="0" err="1"/>
              <a:t>dcc.Input</a:t>
            </a:r>
            <a:r>
              <a:rPr lang="hu-HU" dirty="0"/>
              <a:t> -  text input </a:t>
            </a:r>
          </a:p>
          <a:p>
            <a:pPr lvl="1"/>
            <a:r>
              <a:rPr lang="hu-HU" dirty="0" err="1"/>
              <a:t>dcc.RadioItems</a:t>
            </a:r>
            <a:r>
              <a:rPr lang="hu-HU" dirty="0"/>
              <a:t>, </a:t>
            </a:r>
            <a:r>
              <a:rPr lang="hu-HU" dirty="0" err="1"/>
              <a:t>dcc.Dropdown</a:t>
            </a:r>
            <a:r>
              <a:rPr lang="hu-HU" dirty="0"/>
              <a:t> – </a:t>
            </a:r>
            <a:r>
              <a:rPr lang="hu-HU" dirty="0" err="1"/>
              <a:t>Filters</a:t>
            </a:r>
            <a:r>
              <a:rPr lang="hu-HU" dirty="0"/>
              <a:t>/</a:t>
            </a:r>
            <a:r>
              <a:rPr lang="hu-HU" dirty="0" err="1"/>
              <a:t>slicers</a:t>
            </a:r>
            <a:endParaRPr lang="hu-HU"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r>
              <a:rPr lang="hu-HU" dirty="0"/>
              <a:t>https://dash.plotly.com/dash-core-components</a:t>
            </a:r>
          </a:p>
        </p:txBody>
      </p:sp>
    </p:spTree>
    <p:extLst>
      <p:ext uri="{BB962C8B-B14F-4D97-AF65-F5344CB8AC3E}">
        <p14:creationId xmlns:p14="http://schemas.microsoft.com/office/powerpoint/2010/main" val="2167827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App </a:t>
            </a:r>
            <a:r>
              <a:rPr lang="hu-HU" dirty="0" err="1"/>
              <a:t>with</a:t>
            </a:r>
            <a:r>
              <a:rPr lang="hu-HU" dirty="0"/>
              <a:t> a </a:t>
            </a:r>
            <a:r>
              <a:rPr lang="hu-HU" dirty="0" err="1"/>
              <a:t>graph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pic>
        <p:nvPicPr>
          <p:cNvPr id="8" name="Content Placeholder 7">
            <a:extLst>
              <a:ext uri="{FF2B5EF4-FFF2-40B4-BE49-F238E27FC236}">
                <a16:creationId xmlns:a16="http://schemas.microsoft.com/office/drawing/2014/main" id="{26916F50-7075-973F-0C77-C0AF468F8B5E}"/>
              </a:ext>
            </a:extLst>
          </p:cNvPr>
          <p:cNvPicPr>
            <a:picLocks noGrp="1" noChangeAspect="1"/>
          </p:cNvPicPr>
          <p:nvPr>
            <p:ph sz="quarter" idx="13"/>
          </p:nvPr>
        </p:nvPicPr>
        <p:blipFill>
          <a:blip r:embed="rId2"/>
          <a:stretch>
            <a:fillRect/>
          </a:stretch>
        </p:blipFill>
        <p:spPr>
          <a:xfrm>
            <a:off x="1715875" y="1229644"/>
            <a:ext cx="8760251" cy="4398712"/>
          </a:xfrm>
          <a:ln>
            <a:solidFill>
              <a:schemeClr val="bg1">
                <a:lumMod val="50000"/>
              </a:schemeClr>
            </a:solidFill>
          </a:ln>
        </p:spPr>
      </p:pic>
    </p:spTree>
    <p:extLst>
      <p:ext uri="{BB962C8B-B14F-4D97-AF65-F5344CB8AC3E}">
        <p14:creationId xmlns:p14="http://schemas.microsoft.com/office/powerpoint/2010/main" val="173160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hu-HU" dirty="0" err="1"/>
              <a:t>Housekeeping</a:t>
            </a:r>
            <a:endParaRPr lang="hu-HU" dirty="0"/>
          </a:p>
        </p:txBody>
      </p:sp>
      <p:sp>
        <p:nvSpPr>
          <p:cNvPr id="18" name="Content Placeholder 17"/>
          <p:cNvSpPr>
            <a:spLocks noGrp="1"/>
          </p:cNvSpPr>
          <p:nvPr>
            <p:ph sz="quarter" idx="13"/>
          </p:nvPr>
        </p:nvSpPr>
        <p:spPr/>
        <p:txBody>
          <a:bodyPr anchor="ctr"/>
          <a:lstStyle/>
          <a:p>
            <a:pPr marL="457200" lvl="1" indent="0">
              <a:buNone/>
            </a:pPr>
            <a:r>
              <a:rPr lang="en-GB" i="1" dirty="0"/>
              <a:t>Please be informed that the lectures of the Data Visualization 2 course will be recorded by the Department of Economics and Business and shared via Moodle where you and all other participants of the course can watch it until the end of the semester. After that date the recording will be deleted. During the recording your image or voice might be recorded. The Department of Economics and Business publishes the recording of the lecture with no modifications.</a:t>
            </a:r>
          </a:p>
        </p:txBody>
      </p:sp>
      <p:sp>
        <p:nvSpPr>
          <p:cNvPr id="19" name="Text Placeholder 18"/>
          <p:cNvSpPr>
            <a:spLocks noGrp="1"/>
          </p:cNvSpPr>
          <p:nvPr>
            <p:ph type="body" sz="quarter" idx="14"/>
          </p:nvPr>
        </p:nvSpPr>
        <p:spPr/>
        <p:txBody>
          <a:bodyPr/>
          <a:lstStyle/>
          <a:p>
            <a:endParaRPr lang="hu-HU" dirty="0"/>
          </a:p>
        </p:txBody>
      </p:sp>
    </p:spTree>
    <p:extLst>
      <p:ext uri="{BB962C8B-B14F-4D97-AF65-F5344CB8AC3E}">
        <p14:creationId xmlns:p14="http://schemas.microsoft.com/office/powerpoint/2010/main" val="3497525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App </a:t>
            </a:r>
            <a:r>
              <a:rPr lang="hu-HU" dirty="0" err="1"/>
              <a:t>with</a:t>
            </a:r>
            <a:r>
              <a:rPr lang="hu-HU" dirty="0"/>
              <a:t> a </a:t>
            </a:r>
            <a:r>
              <a:rPr lang="hu-HU" dirty="0" err="1"/>
              <a:t>graph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pic>
        <p:nvPicPr>
          <p:cNvPr id="6" name="Content Placeholder 5">
            <a:extLst>
              <a:ext uri="{FF2B5EF4-FFF2-40B4-BE49-F238E27FC236}">
                <a16:creationId xmlns:a16="http://schemas.microsoft.com/office/drawing/2014/main" id="{DE7B0B99-BA8B-BB13-BACA-86F1FBE35AFF}"/>
              </a:ext>
            </a:extLst>
          </p:cNvPr>
          <p:cNvPicPr>
            <a:picLocks noGrp="1" noChangeAspect="1"/>
          </p:cNvPicPr>
          <p:nvPr>
            <p:ph sz="quarter" idx="13"/>
          </p:nvPr>
        </p:nvPicPr>
        <p:blipFill>
          <a:blip r:embed="rId2"/>
          <a:stretch>
            <a:fillRect/>
          </a:stretch>
        </p:blipFill>
        <p:spPr>
          <a:xfrm>
            <a:off x="1973680" y="1402003"/>
            <a:ext cx="8244639" cy="4053994"/>
          </a:xfrm>
          <a:ln>
            <a:solidFill>
              <a:schemeClr val="bg1">
                <a:lumMod val="50000"/>
              </a:schemeClr>
            </a:solidFill>
          </a:ln>
        </p:spPr>
      </p:pic>
      <p:pic>
        <p:nvPicPr>
          <p:cNvPr id="10" name="Picture 9">
            <a:extLst>
              <a:ext uri="{FF2B5EF4-FFF2-40B4-BE49-F238E27FC236}">
                <a16:creationId xmlns:a16="http://schemas.microsoft.com/office/drawing/2014/main" id="{9B057B2C-B291-3260-9B89-0B36EB8C6000}"/>
              </a:ext>
            </a:extLst>
          </p:cNvPr>
          <p:cNvPicPr>
            <a:picLocks noChangeAspect="1"/>
          </p:cNvPicPr>
          <p:nvPr/>
        </p:nvPicPr>
        <p:blipFill>
          <a:blip r:embed="rId3"/>
          <a:stretch>
            <a:fillRect/>
          </a:stretch>
        </p:blipFill>
        <p:spPr>
          <a:xfrm>
            <a:off x="1398169" y="973555"/>
            <a:ext cx="9158077" cy="4609098"/>
          </a:xfrm>
          <a:prstGeom prst="rect">
            <a:avLst/>
          </a:prstGeom>
          <a:ln>
            <a:solidFill>
              <a:schemeClr val="bg1">
                <a:lumMod val="50000"/>
              </a:schemeClr>
            </a:solidFill>
          </a:ln>
        </p:spPr>
      </p:pic>
    </p:spTree>
    <p:extLst>
      <p:ext uri="{BB962C8B-B14F-4D97-AF65-F5344CB8AC3E}">
        <p14:creationId xmlns:p14="http://schemas.microsoft.com/office/powerpoint/2010/main" val="360715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input </a:t>
            </a:r>
            <a:r>
              <a:rPr lang="hu-HU" dirty="0" err="1"/>
              <a:t>controls</a:t>
            </a:r>
            <a:endParaRPr lang="en-US" dirty="0"/>
          </a:p>
        </p:txBody>
      </p:sp>
      <p:pic>
        <p:nvPicPr>
          <p:cNvPr id="8" name="Content Placeholder 7">
            <a:extLst>
              <a:ext uri="{FF2B5EF4-FFF2-40B4-BE49-F238E27FC236}">
                <a16:creationId xmlns:a16="http://schemas.microsoft.com/office/drawing/2014/main" id="{5678D72B-C26C-8254-F45F-5326799BDDCB}"/>
              </a:ext>
            </a:extLst>
          </p:cNvPr>
          <p:cNvPicPr>
            <a:picLocks noGrp="1" noChangeAspect="1"/>
          </p:cNvPicPr>
          <p:nvPr>
            <p:ph sz="quarter" idx="13"/>
          </p:nvPr>
        </p:nvPicPr>
        <p:blipFill>
          <a:blip r:embed="rId2"/>
          <a:stretch>
            <a:fillRect/>
          </a:stretch>
        </p:blipFill>
        <p:spPr>
          <a:xfrm>
            <a:off x="1726406" y="830390"/>
            <a:ext cx="8739188" cy="5597270"/>
          </a:xfrm>
          <a:ln>
            <a:solidFill>
              <a:schemeClr val="bg1">
                <a:lumMod val="50000"/>
              </a:schemeClr>
            </a:solidFill>
          </a:ln>
        </p:spPr>
      </p:pic>
    </p:spTree>
    <p:extLst>
      <p:ext uri="{BB962C8B-B14F-4D97-AF65-F5344CB8AC3E}">
        <p14:creationId xmlns:p14="http://schemas.microsoft.com/office/powerpoint/2010/main" val="413146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input </a:t>
            </a:r>
            <a:r>
              <a:rPr lang="hu-HU" dirty="0" err="1"/>
              <a:t>controls</a:t>
            </a:r>
            <a:endParaRPr lang="en-US" dirty="0"/>
          </a:p>
        </p:txBody>
      </p:sp>
      <p:pic>
        <p:nvPicPr>
          <p:cNvPr id="6" name="Content Placeholder 5">
            <a:extLst>
              <a:ext uri="{FF2B5EF4-FFF2-40B4-BE49-F238E27FC236}">
                <a16:creationId xmlns:a16="http://schemas.microsoft.com/office/drawing/2014/main" id="{83451127-7669-F2B3-1E42-82BDD5376BED}"/>
              </a:ext>
            </a:extLst>
          </p:cNvPr>
          <p:cNvPicPr>
            <a:picLocks noGrp="1" noChangeAspect="1"/>
          </p:cNvPicPr>
          <p:nvPr>
            <p:ph sz="quarter" idx="13"/>
          </p:nvPr>
        </p:nvPicPr>
        <p:blipFill>
          <a:blip r:embed="rId2"/>
          <a:stretch>
            <a:fillRect/>
          </a:stretch>
        </p:blipFill>
        <p:spPr>
          <a:xfrm>
            <a:off x="2100923" y="795338"/>
            <a:ext cx="7990155" cy="5902466"/>
          </a:xfrm>
          <a:ln>
            <a:solidFill>
              <a:schemeClr val="bg1">
                <a:lumMod val="50000"/>
              </a:schemeClr>
            </a:solidFill>
          </a:ln>
        </p:spPr>
      </p:pic>
    </p:spTree>
    <p:extLst>
      <p:ext uri="{BB962C8B-B14F-4D97-AF65-F5344CB8AC3E}">
        <p14:creationId xmlns:p14="http://schemas.microsoft.com/office/powerpoint/2010/main" val="188444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normAutofit lnSpcReduction="10000"/>
          </a:bodyPr>
          <a:lstStyle/>
          <a:p>
            <a:r>
              <a:rPr lang="hu-HU" dirty="0" err="1"/>
              <a:t>Dash</a:t>
            </a:r>
            <a:r>
              <a:rPr lang="hu-HU" dirty="0"/>
              <a:t> </a:t>
            </a:r>
            <a:r>
              <a:rPr lang="hu-HU" dirty="0" err="1"/>
              <a:t>core</a:t>
            </a:r>
            <a:r>
              <a:rPr lang="hu-HU" dirty="0"/>
              <a:t> </a:t>
            </a:r>
            <a:r>
              <a:rPr lang="hu-HU" dirty="0" err="1"/>
              <a:t>components</a:t>
            </a:r>
            <a:r>
              <a:rPr lang="hu-HU" dirty="0"/>
              <a:t> (</a:t>
            </a:r>
            <a:r>
              <a:rPr lang="hu-HU" dirty="0" err="1"/>
              <a:t>examples</a:t>
            </a:r>
            <a:r>
              <a:rPr lang="hu-HU" dirty="0"/>
              <a:t>)</a:t>
            </a:r>
          </a:p>
          <a:p>
            <a:pPr lvl="1"/>
            <a:r>
              <a:rPr lang="hu-HU" dirty="0" err="1"/>
              <a:t>dcc.Graph</a:t>
            </a:r>
            <a:endParaRPr lang="hu-HU" dirty="0"/>
          </a:p>
          <a:p>
            <a:pPr lvl="1"/>
            <a:r>
              <a:rPr lang="hu-HU" dirty="0" err="1"/>
              <a:t>dcc.Input</a:t>
            </a:r>
            <a:r>
              <a:rPr lang="hu-HU" dirty="0"/>
              <a:t>, </a:t>
            </a:r>
            <a:r>
              <a:rPr lang="hu-HU" dirty="0" err="1"/>
              <a:t>dcc.RadioItems</a:t>
            </a:r>
            <a:r>
              <a:rPr lang="hu-HU" dirty="0"/>
              <a:t>, </a:t>
            </a:r>
            <a:r>
              <a:rPr lang="hu-HU" dirty="0" err="1"/>
              <a:t>dcc.Dropdown</a:t>
            </a:r>
            <a:endParaRPr lang="hu-HU" dirty="0"/>
          </a:p>
          <a:p>
            <a:pPr lvl="1"/>
            <a:r>
              <a:rPr lang="hu-HU" dirty="0"/>
              <a:t>….</a:t>
            </a:r>
          </a:p>
          <a:p>
            <a:pPr lvl="1"/>
            <a:r>
              <a:rPr lang="hu-HU" dirty="0"/>
              <a:t>https://dash.plotly.com/dash-core-components</a:t>
            </a:r>
          </a:p>
          <a:p>
            <a:pPr marL="457200" lvl="1" indent="0">
              <a:buNone/>
            </a:pPr>
            <a:endParaRPr lang="hu-HU" dirty="0"/>
          </a:p>
          <a:p>
            <a:pPr lvl="1"/>
            <a:endParaRPr lang="hu-HU" dirty="0"/>
          </a:p>
          <a:p>
            <a:r>
              <a:rPr lang="hu-HU" dirty="0" err="1"/>
              <a:t>Dash</a:t>
            </a:r>
            <a:r>
              <a:rPr lang="hu-HU" dirty="0"/>
              <a:t> HTML </a:t>
            </a:r>
            <a:r>
              <a:rPr lang="hu-HU" dirty="0" err="1"/>
              <a:t>components</a:t>
            </a:r>
            <a:r>
              <a:rPr lang="hu-HU" dirty="0"/>
              <a:t> (</a:t>
            </a:r>
            <a:r>
              <a:rPr lang="hu-HU" dirty="0" err="1"/>
              <a:t>examples</a:t>
            </a:r>
            <a:r>
              <a:rPr lang="hu-HU" dirty="0"/>
              <a:t>)</a:t>
            </a:r>
          </a:p>
          <a:p>
            <a:pPr lvl="1"/>
            <a:r>
              <a:rPr lang="hu-HU" dirty="0"/>
              <a:t>html.H1, html.H2,…</a:t>
            </a:r>
          </a:p>
          <a:p>
            <a:pPr lvl="1"/>
            <a:r>
              <a:rPr lang="hu-HU" dirty="0" err="1"/>
              <a:t>html.Div</a:t>
            </a:r>
            <a:endParaRPr lang="hu-HU" dirty="0"/>
          </a:p>
          <a:p>
            <a:pPr lvl="1"/>
            <a:r>
              <a:rPr lang="hu-HU" dirty="0"/>
              <a:t>….</a:t>
            </a:r>
          </a:p>
          <a:p>
            <a:pPr lvl="1"/>
            <a:r>
              <a:rPr lang="hu-HU" dirty="0"/>
              <a:t>https://dash.plotly.com/dash-html-components</a:t>
            </a:r>
          </a:p>
        </p:txBody>
      </p:sp>
    </p:spTree>
    <p:extLst>
      <p:ext uri="{BB962C8B-B14F-4D97-AF65-F5344CB8AC3E}">
        <p14:creationId xmlns:p14="http://schemas.microsoft.com/office/powerpoint/2010/main" val="466075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Simple</a:t>
            </a:r>
            <a:r>
              <a:rPr lang="hu-HU" dirty="0"/>
              <a:t> </a:t>
            </a:r>
            <a:r>
              <a:rPr lang="hu-HU" dirty="0" err="1"/>
              <a:t>Dash</a:t>
            </a:r>
            <a:r>
              <a:rPr lang="hu-HU" dirty="0"/>
              <a:t> </a:t>
            </a:r>
            <a:r>
              <a:rPr lang="hu-HU" dirty="0" err="1"/>
              <a:t>Apps</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pic>
        <p:nvPicPr>
          <p:cNvPr id="8" name="Content Placeholder 7">
            <a:extLst>
              <a:ext uri="{FF2B5EF4-FFF2-40B4-BE49-F238E27FC236}">
                <a16:creationId xmlns:a16="http://schemas.microsoft.com/office/drawing/2014/main" id="{F3B57328-BC88-BB8B-4A7D-7003DA42A337}"/>
              </a:ext>
            </a:extLst>
          </p:cNvPr>
          <p:cNvPicPr>
            <a:picLocks noGrp="1" noChangeAspect="1"/>
          </p:cNvPicPr>
          <p:nvPr>
            <p:ph sz="quarter" idx="13"/>
          </p:nvPr>
        </p:nvPicPr>
        <p:blipFill>
          <a:blip r:embed="rId2"/>
          <a:stretch>
            <a:fillRect/>
          </a:stretch>
        </p:blipFill>
        <p:spPr>
          <a:xfrm>
            <a:off x="1419225" y="746030"/>
            <a:ext cx="10243386" cy="4944364"/>
          </a:xfrm>
          <a:ln>
            <a:solidFill>
              <a:schemeClr val="bg1">
                <a:lumMod val="50000"/>
              </a:schemeClr>
            </a:solidFill>
          </a:ln>
        </p:spPr>
      </p:pic>
    </p:spTree>
    <p:extLst>
      <p:ext uri="{BB962C8B-B14F-4D97-AF65-F5344CB8AC3E}">
        <p14:creationId xmlns:p14="http://schemas.microsoft.com/office/powerpoint/2010/main" val="100790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Simple</a:t>
            </a:r>
            <a:r>
              <a:rPr lang="hu-HU" dirty="0"/>
              <a:t> </a:t>
            </a:r>
            <a:r>
              <a:rPr lang="hu-HU" dirty="0" err="1"/>
              <a:t>Dash</a:t>
            </a:r>
            <a:r>
              <a:rPr lang="hu-HU" dirty="0"/>
              <a:t> </a:t>
            </a:r>
            <a:r>
              <a:rPr lang="hu-HU" dirty="0" err="1"/>
              <a:t>Apps</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pic>
        <p:nvPicPr>
          <p:cNvPr id="6" name="Content Placeholder 5">
            <a:extLst>
              <a:ext uri="{FF2B5EF4-FFF2-40B4-BE49-F238E27FC236}">
                <a16:creationId xmlns:a16="http://schemas.microsoft.com/office/drawing/2014/main" id="{DE7B0B99-BA8B-BB13-BACA-86F1FBE35AFF}"/>
              </a:ext>
            </a:extLst>
          </p:cNvPr>
          <p:cNvPicPr>
            <a:picLocks noGrp="1" noChangeAspect="1"/>
          </p:cNvPicPr>
          <p:nvPr>
            <p:ph sz="quarter" idx="13"/>
          </p:nvPr>
        </p:nvPicPr>
        <p:blipFill>
          <a:blip r:embed="rId2"/>
          <a:stretch>
            <a:fillRect/>
          </a:stretch>
        </p:blipFill>
        <p:spPr>
          <a:xfrm>
            <a:off x="1973680" y="1402003"/>
            <a:ext cx="8244639" cy="4053994"/>
          </a:xfrm>
          <a:ln>
            <a:solidFill>
              <a:schemeClr val="bg1">
                <a:lumMod val="50000"/>
              </a:schemeClr>
            </a:solidFill>
          </a:ln>
        </p:spPr>
      </p:pic>
    </p:spTree>
    <p:extLst>
      <p:ext uri="{BB962C8B-B14F-4D97-AF65-F5344CB8AC3E}">
        <p14:creationId xmlns:p14="http://schemas.microsoft.com/office/powerpoint/2010/main" val="3940310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Interactivity</a:t>
            </a:r>
            <a:endParaRPr lang="hu-HU" dirty="0"/>
          </a:p>
        </p:txBody>
      </p:sp>
    </p:spTree>
    <p:extLst>
      <p:ext uri="{BB962C8B-B14F-4D97-AF65-F5344CB8AC3E}">
        <p14:creationId xmlns:p14="http://schemas.microsoft.com/office/powerpoint/2010/main" val="2675659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Interactivity</a:t>
            </a:r>
            <a:r>
              <a:rPr lang="hu-HU" dirty="0"/>
              <a:t> in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hu-HU" dirty="0"/>
              <a:t>A </a:t>
            </a:r>
            <a:r>
              <a:rPr lang="hu-HU" dirty="0" err="1"/>
              <a:t>Dash</a:t>
            </a:r>
            <a:r>
              <a:rPr lang="hu-HU" dirty="0"/>
              <a:t> app has 2 main </a:t>
            </a:r>
            <a:r>
              <a:rPr lang="hu-HU" dirty="0" err="1"/>
              <a:t>parts</a:t>
            </a:r>
            <a:r>
              <a:rPr lang="hu-HU" dirty="0"/>
              <a:t>, </a:t>
            </a:r>
            <a:r>
              <a:rPr lang="hu-HU" dirty="0" err="1"/>
              <a:t>Layout</a:t>
            </a:r>
            <a:r>
              <a:rPr lang="hu-HU" dirty="0"/>
              <a:t> and </a:t>
            </a:r>
            <a:r>
              <a:rPr lang="hu-HU" dirty="0" err="1"/>
              <a:t>Callbacks</a:t>
            </a:r>
            <a:endParaRPr lang="hu-HU" dirty="0"/>
          </a:p>
          <a:p>
            <a:r>
              <a:rPr lang="hu-HU" dirty="0" err="1"/>
              <a:t>Callbacks</a:t>
            </a:r>
            <a:r>
              <a:rPr lang="hu-HU" dirty="0"/>
              <a:t> </a:t>
            </a:r>
            <a:r>
              <a:rPr lang="hu-HU" dirty="0" err="1"/>
              <a:t>goals</a:t>
            </a:r>
            <a:endParaRPr lang="hu-HU" dirty="0"/>
          </a:p>
          <a:p>
            <a:pPr lvl="1"/>
            <a:r>
              <a:rPr lang="hu-HU" dirty="0" err="1"/>
              <a:t>For</a:t>
            </a:r>
            <a:r>
              <a:rPr lang="hu-HU" dirty="0"/>
              <a:t> </a:t>
            </a:r>
            <a:r>
              <a:rPr lang="hu-HU" dirty="0" err="1"/>
              <a:t>setting</a:t>
            </a:r>
            <a:r>
              <a:rPr lang="hu-HU" dirty="0"/>
              <a:t> </a:t>
            </a:r>
            <a:r>
              <a:rPr lang="hu-HU" dirty="0" err="1"/>
              <a:t>up</a:t>
            </a:r>
            <a:r>
              <a:rPr lang="hu-HU" dirty="0"/>
              <a:t> </a:t>
            </a:r>
            <a:r>
              <a:rPr lang="hu-HU" dirty="0" err="1"/>
              <a:t>the</a:t>
            </a:r>
            <a:r>
              <a:rPr lang="hu-HU" dirty="0"/>
              <a:t> </a:t>
            </a:r>
            <a:r>
              <a:rPr lang="hu-HU" dirty="0" err="1"/>
              <a:t>interaction</a:t>
            </a:r>
            <a:r>
              <a:rPr lang="hu-HU" dirty="0"/>
              <a:t> </a:t>
            </a:r>
            <a:r>
              <a:rPr lang="hu-HU" dirty="0" err="1"/>
              <a:t>between</a:t>
            </a:r>
            <a:r>
              <a:rPr lang="hu-HU" dirty="0"/>
              <a:t> </a:t>
            </a:r>
            <a:r>
              <a:rPr lang="hu-HU" dirty="0" err="1"/>
              <a:t>the</a:t>
            </a:r>
            <a:r>
              <a:rPr lang="hu-HU" dirty="0"/>
              <a:t> app </a:t>
            </a:r>
            <a:r>
              <a:rPr lang="hu-HU" dirty="0" err="1"/>
              <a:t>components</a:t>
            </a:r>
            <a:endParaRPr lang="hu-HU" dirty="0"/>
          </a:p>
          <a:p>
            <a:pPr lvl="1"/>
            <a:r>
              <a:rPr lang="hu-HU" dirty="0" err="1"/>
              <a:t>We</a:t>
            </a:r>
            <a:r>
              <a:rPr lang="hu-HU" dirty="0"/>
              <a:t> </a:t>
            </a:r>
            <a:r>
              <a:rPr lang="hu-HU" dirty="0" err="1"/>
              <a:t>define</a:t>
            </a:r>
            <a:r>
              <a:rPr lang="hu-HU" dirty="0"/>
              <a:t> </a:t>
            </a:r>
            <a:r>
              <a:rPr lang="hu-HU" dirty="0">
                <a:solidFill>
                  <a:srgbClr val="00B0F0"/>
                </a:solidFill>
              </a:rPr>
              <a:t>WHAT</a:t>
            </a:r>
            <a:r>
              <a:rPr lang="hu-HU" dirty="0"/>
              <a:t> </a:t>
            </a:r>
            <a:r>
              <a:rPr lang="hu-HU" dirty="0" err="1"/>
              <a:t>happens</a:t>
            </a:r>
            <a:r>
              <a:rPr lang="hu-HU" dirty="0"/>
              <a:t> </a:t>
            </a:r>
            <a:r>
              <a:rPr lang="hu-HU" dirty="0">
                <a:solidFill>
                  <a:srgbClr val="FFC000"/>
                </a:solidFill>
              </a:rPr>
              <a:t>WHEN</a:t>
            </a:r>
            <a:r>
              <a:rPr lang="hu-HU" dirty="0"/>
              <a:t>:</a:t>
            </a:r>
          </a:p>
          <a:p>
            <a:pPr lvl="2"/>
            <a:r>
              <a:rPr lang="hu-HU" dirty="0" err="1"/>
              <a:t>If</a:t>
            </a:r>
            <a:r>
              <a:rPr lang="hu-HU" dirty="0"/>
              <a:t> </a:t>
            </a:r>
            <a:r>
              <a:rPr lang="hu-HU" dirty="0" err="1"/>
              <a:t>the</a:t>
            </a:r>
            <a:r>
              <a:rPr lang="hu-HU" dirty="0"/>
              <a:t> </a:t>
            </a:r>
            <a:r>
              <a:rPr lang="hu-HU" dirty="0" err="1"/>
              <a:t>user</a:t>
            </a:r>
            <a:r>
              <a:rPr lang="hu-HU" dirty="0"/>
              <a:t> </a:t>
            </a:r>
            <a:r>
              <a:rPr lang="hu-HU" dirty="0" err="1"/>
              <a:t>changes</a:t>
            </a:r>
            <a:r>
              <a:rPr lang="hu-HU" dirty="0"/>
              <a:t> </a:t>
            </a:r>
            <a:r>
              <a:rPr lang="hu-HU" dirty="0" err="1"/>
              <a:t>the</a:t>
            </a:r>
            <a:r>
              <a:rPr lang="hu-HU" dirty="0"/>
              <a:t> </a:t>
            </a:r>
            <a:r>
              <a:rPr lang="hu-HU" dirty="0">
                <a:solidFill>
                  <a:srgbClr val="FFC000"/>
                </a:solidFill>
              </a:rPr>
              <a:t>COUNTRY DROPDOWN </a:t>
            </a:r>
            <a:r>
              <a:rPr lang="hu-HU" dirty="0" err="1"/>
              <a:t>then</a:t>
            </a:r>
            <a:r>
              <a:rPr lang="hu-HU" dirty="0"/>
              <a:t> </a:t>
            </a:r>
            <a:r>
              <a:rPr lang="hu-HU" dirty="0">
                <a:solidFill>
                  <a:srgbClr val="00B0F0"/>
                </a:solidFill>
              </a:rPr>
              <a:t>FILTER</a:t>
            </a:r>
            <a:r>
              <a:rPr lang="hu-HU" dirty="0"/>
              <a:t> </a:t>
            </a:r>
            <a:r>
              <a:rPr lang="hu-HU" dirty="0" err="1"/>
              <a:t>the</a:t>
            </a:r>
            <a:r>
              <a:rPr lang="hu-HU" dirty="0"/>
              <a:t> data </a:t>
            </a:r>
            <a:r>
              <a:rPr lang="hu-HU" dirty="0" err="1"/>
              <a:t>accordingly</a:t>
            </a:r>
            <a:r>
              <a:rPr lang="hu-HU" dirty="0"/>
              <a:t> in </a:t>
            </a:r>
            <a:r>
              <a:rPr lang="hu-HU" dirty="0">
                <a:solidFill>
                  <a:srgbClr val="00B0F0"/>
                </a:solidFill>
              </a:rPr>
              <a:t>CHART</a:t>
            </a:r>
            <a:r>
              <a:rPr lang="hu-HU" dirty="0"/>
              <a:t> </a:t>
            </a:r>
            <a:r>
              <a:rPr lang="hu-HU" dirty="0">
                <a:solidFill>
                  <a:srgbClr val="00B0F0"/>
                </a:solidFill>
              </a:rPr>
              <a:t>1</a:t>
            </a:r>
          </a:p>
          <a:p>
            <a:r>
              <a:rPr lang="hu-HU" dirty="0" err="1"/>
              <a:t>Callbacks</a:t>
            </a:r>
            <a:r>
              <a:rPr lang="hu-HU" dirty="0"/>
              <a:t> </a:t>
            </a:r>
            <a:r>
              <a:rPr lang="hu-HU" dirty="0" err="1"/>
              <a:t>have</a:t>
            </a:r>
            <a:r>
              <a:rPr lang="hu-HU" dirty="0"/>
              <a:t> 2 </a:t>
            </a:r>
            <a:r>
              <a:rPr lang="hu-HU" dirty="0" err="1"/>
              <a:t>sub-components</a:t>
            </a:r>
            <a:endParaRPr lang="hu-HU" dirty="0"/>
          </a:p>
          <a:p>
            <a:pPr lvl="1"/>
            <a:r>
              <a:rPr lang="hu-HU" dirty="0" err="1"/>
              <a:t>Callback</a:t>
            </a:r>
            <a:r>
              <a:rPr lang="hu-HU" dirty="0"/>
              <a:t> </a:t>
            </a:r>
            <a:r>
              <a:rPr lang="hu-HU" dirty="0" err="1"/>
              <a:t>definition</a:t>
            </a:r>
            <a:r>
              <a:rPr lang="hu-HU" dirty="0"/>
              <a:t>: </a:t>
            </a:r>
            <a:r>
              <a:rPr lang="hu-HU" dirty="0" err="1"/>
              <a:t>what</a:t>
            </a:r>
            <a:r>
              <a:rPr lang="hu-HU" dirty="0"/>
              <a:t> </a:t>
            </a:r>
            <a:r>
              <a:rPr lang="hu-HU" dirty="0" err="1"/>
              <a:t>are</a:t>
            </a:r>
            <a:r>
              <a:rPr lang="hu-HU" dirty="0"/>
              <a:t> </a:t>
            </a:r>
            <a:r>
              <a:rPr lang="hu-HU" dirty="0" err="1"/>
              <a:t>the</a:t>
            </a:r>
            <a:r>
              <a:rPr lang="hu-HU" dirty="0"/>
              <a:t> </a:t>
            </a:r>
            <a:r>
              <a:rPr lang="hu-HU" dirty="0" err="1"/>
              <a:t>inputs</a:t>
            </a:r>
            <a:r>
              <a:rPr lang="hu-HU" dirty="0"/>
              <a:t> and </a:t>
            </a:r>
            <a:r>
              <a:rPr lang="hu-HU" dirty="0" err="1"/>
              <a:t>the</a:t>
            </a:r>
            <a:r>
              <a:rPr lang="hu-HU" dirty="0"/>
              <a:t> </a:t>
            </a:r>
            <a:r>
              <a:rPr lang="hu-HU" dirty="0" err="1"/>
              <a:t>outputs</a:t>
            </a:r>
            <a:endParaRPr lang="hu-HU" dirty="0"/>
          </a:p>
          <a:p>
            <a:pPr lvl="1"/>
            <a:r>
              <a:rPr lang="hu-HU" dirty="0" err="1"/>
              <a:t>Callback</a:t>
            </a:r>
            <a:r>
              <a:rPr lang="hu-HU" dirty="0"/>
              <a:t> </a:t>
            </a:r>
            <a:r>
              <a:rPr lang="hu-HU" dirty="0" err="1"/>
              <a:t>processing</a:t>
            </a:r>
            <a:r>
              <a:rPr lang="hu-HU" dirty="0"/>
              <a:t>: </a:t>
            </a:r>
            <a:r>
              <a:rPr lang="hu-HU" dirty="0" err="1"/>
              <a:t>the</a:t>
            </a:r>
            <a:r>
              <a:rPr lang="hu-HU" dirty="0"/>
              <a:t> </a:t>
            </a:r>
            <a:r>
              <a:rPr lang="hu-HU" dirty="0" err="1"/>
              <a:t>code</a:t>
            </a:r>
            <a:r>
              <a:rPr lang="hu-HU" dirty="0"/>
              <a:t> </a:t>
            </a:r>
            <a:r>
              <a:rPr lang="hu-HU" dirty="0" err="1"/>
              <a:t>to</a:t>
            </a:r>
            <a:r>
              <a:rPr lang="hu-HU" dirty="0"/>
              <a:t> </a:t>
            </a:r>
            <a:r>
              <a:rPr lang="hu-HU" dirty="0" err="1"/>
              <a:t>run</a:t>
            </a:r>
            <a:r>
              <a:rPr lang="hu-HU" dirty="0"/>
              <a:t> </a:t>
            </a:r>
            <a:r>
              <a:rPr lang="hu-HU" dirty="0" err="1"/>
              <a:t>when</a:t>
            </a:r>
            <a:r>
              <a:rPr lang="hu-HU" dirty="0"/>
              <a:t> </a:t>
            </a:r>
            <a:r>
              <a:rPr lang="hu-HU" dirty="0" err="1"/>
              <a:t>the</a:t>
            </a:r>
            <a:r>
              <a:rPr lang="hu-HU" dirty="0"/>
              <a:t> input </a:t>
            </a:r>
            <a:r>
              <a:rPr lang="hu-HU" dirty="0" err="1"/>
              <a:t>changes</a:t>
            </a:r>
            <a:endParaRPr lang="hu-HU" dirty="0"/>
          </a:p>
        </p:txBody>
      </p:sp>
    </p:spTree>
    <p:extLst>
      <p:ext uri="{BB962C8B-B14F-4D97-AF65-F5344CB8AC3E}">
        <p14:creationId xmlns:p14="http://schemas.microsoft.com/office/powerpoint/2010/main" val="1556372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Interactivity</a:t>
            </a:r>
            <a:r>
              <a:rPr lang="hu-HU" dirty="0"/>
              <a:t> in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en-US" dirty="0"/>
              <a:t>A simple example is updating a chart based on user input</a:t>
            </a:r>
          </a:p>
          <a:p>
            <a:r>
              <a:rPr lang="en-US" dirty="0"/>
              <a:t>The App layout will consist of a chart and an input text </a:t>
            </a:r>
            <a:r>
              <a:rPr lang="hu-HU" dirty="0" err="1"/>
              <a:t>box</a:t>
            </a:r>
            <a:endParaRPr lang="en-US" dirty="0"/>
          </a:p>
          <a:p>
            <a:r>
              <a:rPr lang="en-US" dirty="0"/>
              <a:t>When the user types something into the input box the chart title will be updated to show the new text</a:t>
            </a:r>
          </a:p>
        </p:txBody>
      </p:sp>
    </p:spTree>
    <p:extLst>
      <p:ext uri="{BB962C8B-B14F-4D97-AF65-F5344CB8AC3E}">
        <p14:creationId xmlns:p14="http://schemas.microsoft.com/office/powerpoint/2010/main" val="791933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Interactivity</a:t>
            </a:r>
            <a:r>
              <a:rPr lang="hu-HU" dirty="0"/>
              <a:t> in </a:t>
            </a:r>
            <a:r>
              <a:rPr lang="hu-HU" dirty="0" err="1"/>
              <a:t>Dash</a:t>
            </a:r>
            <a:endParaRPr lang="en-US" dirty="0"/>
          </a:p>
        </p:txBody>
      </p:sp>
      <p:pic>
        <p:nvPicPr>
          <p:cNvPr id="20" name="Content Placeholder 19">
            <a:extLst>
              <a:ext uri="{FF2B5EF4-FFF2-40B4-BE49-F238E27FC236}">
                <a16:creationId xmlns:a16="http://schemas.microsoft.com/office/drawing/2014/main" id="{390E07DE-910E-D7AF-1A29-E8A7C4AF7D0E}"/>
              </a:ext>
            </a:extLst>
          </p:cNvPr>
          <p:cNvPicPr>
            <a:picLocks noGrp="1" noChangeAspect="1"/>
          </p:cNvPicPr>
          <p:nvPr>
            <p:ph sz="quarter" idx="13"/>
          </p:nvPr>
        </p:nvPicPr>
        <p:blipFill>
          <a:blip r:embed="rId2"/>
          <a:stretch>
            <a:fillRect/>
          </a:stretch>
        </p:blipFill>
        <p:spPr>
          <a:xfrm>
            <a:off x="1702570" y="676915"/>
            <a:ext cx="8786861" cy="5828021"/>
          </a:xfrm>
          <a:ln>
            <a:solidFill>
              <a:schemeClr val="bg1">
                <a:lumMod val="50000"/>
              </a:schemeClr>
            </a:solidFill>
          </a:ln>
        </p:spPr>
      </p:pic>
    </p:spTree>
    <p:extLst>
      <p:ext uri="{BB962C8B-B14F-4D97-AF65-F5344CB8AC3E}">
        <p14:creationId xmlns:p14="http://schemas.microsoft.com/office/powerpoint/2010/main" val="56787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Agenda</a:t>
            </a:r>
            <a:endParaRPr lang="en-US" dirty="0"/>
          </a:p>
        </p:txBody>
      </p:sp>
      <p:sp>
        <p:nvSpPr>
          <p:cNvPr id="3" name="Content Placeholder 2"/>
          <p:cNvSpPr>
            <a:spLocks noGrp="1"/>
          </p:cNvSpPr>
          <p:nvPr>
            <p:ph sz="quarter" idx="13"/>
          </p:nvPr>
        </p:nvSpPr>
        <p:spPr/>
        <p:txBody>
          <a:bodyPr>
            <a:normAutofit/>
          </a:bodyPr>
          <a:lstStyle/>
          <a:p>
            <a:r>
              <a:rPr lang="en-GB" dirty="0"/>
              <a:t>Today’s agenda</a:t>
            </a:r>
          </a:p>
          <a:p>
            <a:pPr lvl="1"/>
            <a:r>
              <a:rPr lang="hu-HU" dirty="0" err="1"/>
              <a:t>Plotly</a:t>
            </a:r>
            <a:r>
              <a:rPr lang="hu-HU" dirty="0"/>
              <a:t> Express </a:t>
            </a:r>
            <a:r>
              <a:rPr lang="hu-HU" dirty="0" err="1"/>
              <a:t>Review</a:t>
            </a:r>
            <a:endParaRPr lang="hu-HU" dirty="0"/>
          </a:p>
          <a:p>
            <a:pPr lvl="1"/>
            <a:r>
              <a:rPr lang="hu-HU" dirty="0" err="1"/>
              <a:t>Intro</a:t>
            </a:r>
            <a:r>
              <a:rPr lang="hu-HU" dirty="0"/>
              <a:t> </a:t>
            </a:r>
            <a:r>
              <a:rPr lang="hu-HU" dirty="0" err="1"/>
              <a:t>to</a:t>
            </a:r>
            <a:r>
              <a:rPr lang="hu-HU" dirty="0"/>
              <a:t> </a:t>
            </a:r>
            <a:r>
              <a:rPr lang="hu-HU" dirty="0" err="1"/>
              <a:t>Dash</a:t>
            </a:r>
            <a:r>
              <a:rPr lang="hu-HU" dirty="0"/>
              <a:t> </a:t>
            </a:r>
          </a:p>
          <a:p>
            <a:pPr lvl="1"/>
            <a:r>
              <a:rPr lang="hu-HU" dirty="0" err="1"/>
              <a:t>Dash</a:t>
            </a:r>
            <a:r>
              <a:rPr lang="hu-HU" dirty="0"/>
              <a:t> </a:t>
            </a:r>
            <a:r>
              <a:rPr lang="hu-HU" dirty="0" err="1"/>
              <a:t>Hands-on</a:t>
            </a:r>
            <a:endParaRPr lang="hu-HU" dirty="0"/>
          </a:p>
          <a:p>
            <a:pPr lvl="1"/>
            <a:r>
              <a:rPr lang="hu-HU" dirty="0" err="1"/>
              <a:t>Personal</a:t>
            </a:r>
            <a:r>
              <a:rPr lang="hu-HU" dirty="0"/>
              <a:t> project </a:t>
            </a:r>
            <a:r>
              <a:rPr lang="en-GB" dirty="0"/>
              <a:t>discussion</a:t>
            </a:r>
            <a:endParaRPr lang="hu-HU" dirty="0"/>
          </a:p>
          <a:p>
            <a:r>
              <a:rPr lang="en-GB" dirty="0"/>
              <a:t>Please fill in the </a:t>
            </a:r>
            <a:r>
              <a:rPr lang="hu-HU" dirty="0" err="1"/>
              <a:t>Course</a:t>
            </a:r>
            <a:r>
              <a:rPr lang="hu-HU" dirty="0"/>
              <a:t> </a:t>
            </a:r>
            <a:r>
              <a:rPr lang="en-GB" dirty="0"/>
              <a:t>E</a:t>
            </a:r>
            <a:r>
              <a:rPr lang="hu-HU" dirty="0" err="1"/>
              <a:t>valuation</a:t>
            </a:r>
            <a:r>
              <a:rPr lang="hu-HU" dirty="0"/>
              <a:t> </a:t>
            </a:r>
            <a:r>
              <a:rPr lang="hu-HU" dirty="0" err="1"/>
              <a:t>form</a:t>
            </a:r>
            <a:r>
              <a:rPr lang="en-GB" dirty="0"/>
              <a:t>!</a:t>
            </a:r>
            <a:endParaRPr lang="hu-HU" dirty="0"/>
          </a:p>
          <a:p>
            <a:endParaRPr lang="en-US" dirty="0"/>
          </a:p>
          <a:p>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21797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Interactivity</a:t>
            </a:r>
            <a:r>
              <a:rPr lang="hu-HU" dirty="0"/>
              <a:t> in </a:t>
            </a:r>
            <a:r>
              <a:rPr lang="hu-HU" dirty="0" err="1"/>
              <a:t>Dash</a:t>
            </a:r>
            <a:endParaRPr lang="en-US" dirty="0"/>
          </a:p>
        </p:txBody>
      </p:sp>
      <p:pic>
        <p:nvPicPr>
          <p:cNvPr id="12" name="Content Placeholder 11">
            <a:extLst>
              <a:ext uri="{FF2B5EF4-FFF2-40B4-BE49-F238E27FC236}">
                <a16:creationId xmlns:a16="http://schemas.microsoft.com/office/drawing/2014/main" id="{BBBEA79A-AAAA-40A3-0AAE-74976F55044C}"/>
              </a:ext>
            </a:extLst>
          </p:cNvPr>
          <p:cNvPicPr>
            <a:picLocks noGrp="1" noChangeAspect="1"/>
          </p:cNvPicPr>
          <p:nvPr>
            <p:ph sz="quarter" idx="13"/>
          </p:nvPr>
        </p:nvPicPr>
        <p:blipFill>
          <a:blip r:embed="rId2"/>
          <a:stretch>
            <a:fillRect/>
          </a:stretch>
        </p:blipFill>
        <p:spPr>
          <a:xfrm>
            <a:off x="2090446" y="869300"/>
            <a:ext cx="8011108" cy="5741050"/>
          </a:xfrm>
          <a:ln>
            <a:solidFill>
              <a:schemeClr val="bg1">
                <a:lumMod val="50000"/>
              </a:schemeClr>
            </a:solidFill>
          </a:ln>
        </p:spPr>
      </p:pic>
      <p:sp>
        <p:nvSpPr>
          <p:cNvPr id="7" name="Speech Bubble: Rectangle 6">
            <a:extLst>
              <a:ext uri="{FF2B5EF4-FFF2-40B4-BE49-F238E27FC236}">
                <a16:creationId xmlns:a16="http://schemas.microsoft.com/office/drawing/2014/main" id="{2AA03046-AF76-03E9-032E-F87BE5FA5A87}"/>
              </a:ext>
            </a:extLst>
          </p:cNvPr>
          <p:cNvSpPr/>
          <p:nvPr/>
        </p:nvSpPr>
        <p:spPr>
          <a:xfrm>
            <a:off x="409575" y="3505200"/>
            <a:ext cx="1381125" cy="532748"/>
          </a:xfrm>
          <a:prstGeom prst="wedgeRectCallout">
            <a:avLst>
              <a:gd name="adj1" fmla="val 65249"/>
              <a:gd name="adj2" fmla="val 68710"/>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accent1"/>
                </a:solidFill>
              </a:rPr>
              <a:t>Callback</a:t>
            </a:r>
            <a:r>
              <a:rPr lang="hu-HU" dirty="0">
                <a:solidFill>
                  <a:schemeClr val="accent1"/>
                </a:solidFill>
              </a:rPr>
              <a:t> </a:t>
            </a:r>
            <a:r>
              <a:rPr lang="hu-HU" dirty="0" err="1">
                <a:solidFill>
                  <a:schemeClr val="accent1"/>
                </a:solidFill>
              </a:rPr>
              <a:t>definition</a:t>
            </a:r>
            <a:endParaRPr lang="hu-HU" dirty="0">
              <a:solidFill>
                <a:schemeClr val="accent1"/>
              </a:solidFill>
            </a:endParaRPr>
          </a:p>
        </p:txBody>
      </p:sp>
      <p:sp>
        <p:nvSpPr>
          <p:cNvPr id="8" name="Speech Bubble: Rectangle 7">
            <a:extLst>
              <a:ext uri="{FF2B5EF4-FFF2-40B4-BE49-F238E27FC236}">
                <a16:creationId xmlns:a16="http://schemas.microsoft.com/office/drawing/2014/main" id="{768085FC-4B2D-4943-64A4-05CE051B1FAF}"/>
              </a:ext>
            </a:extLst>
          </p:cNvPr>
          <p:cNvSpPr/>
          <p:nvPr/>
        </p:nvSpPr>
        <p:spPr>
          <a:xfrm>
            <a:off x="180975" y="5199485"/>
            <a:ext cx="1381125" cy="532748"/>
          </a:xfrm>
          <a:prstGeom prst="wedgeRectCallout">
            <a:avLst>
              <a:gd name="adj1" fmla="val 81800"/>
              <a:gd name="adj2" fmla="val 13285"/>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accent1"/>
                </a:solidFill>
              </a:rPr>
              <a:t>Callback</a:t>
            </a:r>
            <a:r>
              <a:rPr lang="hu-HU" dirty="0">
                <a:solidFill>
                  <a:schemeClr val="accent1"/>
                </a:solidFill>
              </a:rPr>
              <a:t> </a:t>
            </a:r>
            <a:r>
              <a:rPr lang="hu-HU" dirty="0" err="1">
                <a:solidFill>
                  <a:schemeClr val="accent1"/>
                </a:solidFill>
              </a:rPr>
              <a:t>processing</a:t>
            </a:r>
            <a:endParaRPr lang="hu-HU" dirty="0">
              <a:solidFill>
                <a:schemeClr val="accent1"/>
              </a:solidFill>
            </a:endParaRPr>
          </a:p>
        </p:txBody>
      </p:sp>
    </p:spTree>
    <p:extLst>
      <p:ext uri="{BB962C8B-B14F-4D97-AF65-F5344CB8AC3E}">
        <p14:creationId xmlns:p14="http://schemas.microsoft.com/office/powerpoint/2010/main" val="2657102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Interactivity</a:t>
            </a:r>
            <a:r>
              <a:rPr lang="hu-HU" dirty="0"/>
              <a:t> in </a:t>
            </a:r>
            <a:r>
              <a:rPr lang="hu-HU" dirty="0" err="1"/>
              <a:t>Dash</a:t>
            </a:r>
            <a:endParaRPr lang="en-US" dirty="0"/>
          </a:p>
        </p:txBody>
      </p:sp>
      <p:sp>
        <p:nvSpPr>
          <p:cNvPr id="7" name="Text Placeholder 6">
            <a:extLst>
              <a:ext uri="{FF2B5EF4-FFF2-40B4-BE49-F238E27FC236}">
                <a16:creationId xmlns:a16="http://schemas.microsoft.com/office/drawing/2014/main" id="{14C13E9E-8563-9862-570E-F94C8CA3070F}"/>
              </a:ext>
            </a:extLst>
          </p:cNvPr>
          <p:cNvSpPr>
            <a:spLocks noGrp="1"/>
          </p:cNvSpPr>
          <p:nvPr>
            <p:ph type="body" sz="quarter" idx="14"/>
          </p:nvPr>
        </p:nvSpPr>
        <p:spPr/>
        <p:txBody>
          <a:bodyPr/>
          <a:lstStyle/>
          <a:p>
            <a:endParaRPr lang="hu-HU"/>
          </a:p>
        </p:txBody>
      </p:sp>
      <p:sp>
        <p:nvSpPr>
          <p:cNvPr id="9" name="Content Placeholder 8">
            <a:extLst>
              <a:ext uri="{FF2B5EF4-FFF2-40B4-BE49-F238E27FC236}">
                <a16:creationId xmlns:a16="http://schemas.microsoft.com/office/drawing/2014/main" id="{4BF21A92-9AE9-60D2-E41F-4C9726EF70CC}"/>
              </a:ext>
            </a:extLst>
          </p:cNvPr>
          <p:cNvSpPr>
            <a:spLocks noGrp="1"/>
          </p:cNvSpPr>
          <p:nvPr>
            <p:ph sz="quarter" idx="13"/>
          </p:nvPr>
        </p:nvSpPr>
        <p:spPr/>
        <p:txBody>
          <a:bodyPr/>
          <a:lstStyle/>
          <a:p>
            <a:r>
              <a:rPr lang="en-US" dirty="0"/>
              <a:t>For more advanced processing we can define the whole chart in the callback</a:t>
            </a:r>
          </a:p>
          <a:p>
            <a:r>
              <a:rPr lang="en-US" dirty="0"/>
              <a:t>It’s useful when we want to change something which can be only done when we create a chart</a:t>
            </a:r>
          </a:p>
          <a:p>
            <a:r>
              <a:rPr lang="en-US" dirty="0"/>
              <a:t>Examples</a:t>
            </a:r>
          </a:p>
          <a:p>
            <a:pPr lvl="1"/>
            <a:r>
              <a:rPr lang="en-US" dirty="0"/>
              <a:t>Change the </a:t>
            </a:r>
            <a:r>
              <a:rPr lang="en-US" dirty="0" err="1"/>
              <a:t>dataframe</a:t>
            </a:r>
            <a:r>
              <a:rPr lang="en-US" dirty="0"/>
              <a:t> used by the chart</a:t>
            </a:r>
          </a:p>
          <a:p>
            <a:pPr lvl="1"/>
            <a:r>
              <a:rPr lang="en-US" dirty="0"/>
              <a:t>Change </a:t>
            </a:r>
            <a:r>
              <a:rPr lang="en-US" dirty="0" err="1"/>
              <a:t>wich</a:t>
            </a:r>
            <a:r>
              <a:rPr lang="en-US" dirty="0"/>
              <a:t> data column(s) assigned to x or y label</a:t>
            </a:r>
          </a:p>
        </p:txBody>
      </p:sp>
    </p:spTree>
    <p:extLst>
      <p:ext uri="{BB962C8B-B14F-4D97-AF65-F5344CB8AC3E}">
        <p14:creationId xmlns:p14="http://schemas.microsoft.com/office/powerpoint/2010/main" val="3996243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Using</a:t>
            </a:r>
            <a:r>
              <a:rPr lang="hu-HU" dirty="0"/>
              <a:t> </a:t>
            </a:r>
            <a:r>
              <a:rPr lang="hu-HU" dirty="0" err="1"/>
              <a:t>inputs</a:t>
            </a:r>
            <a:r>
              <a:rPr lang="hu-HU" dirty="0"/>
              <a:t> in </a:t>
            </a:r>
            <a:r>
              <a:rPr lang="hu-HU" dirty="0" err="1"/>
              <a:t>Dash</a:t>
            </a:r>
            <a:endParaRPr lang="en-US" dirty="0"/>
          </a:p>
        </p:txBody>
      </p:sp>
      <p:pic>
        <p:nvPicPr>
          <p:cNvPr id="6" name="Content Placeholder 5">
            <a:extLst>
              <a:ext uri="{FF2B5EF4-FFF2-40B4-BE49-F238E27FC236}">
                <a16:creationId xmlns:a16="http://schemas.microsoft.com/office/drawing/2014/main" id="{B16C7989-A707-4487-DBAF-7F791AC695CB}"/>
              </a:ext>
            </a:extLst>
          </p:cNvPr>
          <p:cNvPicPr>
            <a:picLocks noGrp="1" noChangeAspect="1"/>
          </p:cNvPicPr>
          <p:nvPr>
            <p:ph sz="quarter" idx="13"/>
          </p:nvPr>
        </p:nvPicPr>
        <p:blipFill>
          <a:blip r:embed="rId2"/>
          <a:stretch>
            <a:fillRect/>
          </a:stretch>
        </p:blipFill>
        <p:spPr>
          <a:xfrm>
            <a:off x="1840706" y="841247"/>
            <a:ext cx="8510588" cy="5804156"/>
          </a:xfrm>
          <a:ln>
            <a:solidFill>
              <a:schemeClr val="bg1">
                <a:lumMod val="50000"/>
              </a:schemeClr>
            </a:solidFill>
          </a:ln>
        </p:spPr>
      </p:pic>
    </p:spTree>
    <p:extLst>
      <p:ext uri="{BB962C8B-B14F-4D97-AF65-F5344CB8AC3E}">
        <p14:creationId xmlns:p14="http://schemas.microsoft.com/office/powerpoint/2010/main" val="1728334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Using</a:t>
            </a:r>
            <a:r>
              <a:rPr lang="hu-HU" dirty="0"/>
              <a:t> </a:t>
            </a:r>
            <a:r>
              <a:rPr lang="hu-HU" dirty="0" err="1"/>
              <a:t>inputs</a:t>
            </a:r>
            <a:r>
              <a:rPr lang="hu-HU" dirty="0"/>
              <a:t> in </a:t>
            </a:r>
            <a:r>
              <a:rPr lang="hu-HU" dirty="0" err="1"/>
              <a:t>Dash</a:t>
            </a:r>
            <a:endParaRPr lang="en-US" dirty="0"/>
          </a:p>
        </p:txBody>
      </p:sp>
      <p:pic>
        <p:nvPicPr>
          <p:cNvPr id="11" name="Content Placeholder 10">
            <a:extLst>
              <a:ext uri="{FF2B5EF4-FFF2-40B4-BE49-F238E27FC236}">
                <a16:creationId xmlns:a16="http://schemas.microsoft.com/office/drawing/2014/main" id="{59566659-0291-8070-6C39-29A2876780A1}"/>
              </a:ext>
            </a:extLst>
          </p:cNvPr>
          <p:cNvPicPr>
            <a:picLocks noGrp="1" noChangeAspect="1"/>
          </p:cNvPicPr>
          <p:nvPr>
            <p:ph sz="quarter" idx="13"/>
          </p:nvPr>
        </p:nvPicPr>
        <p:blipFill>
          <a:blip r:embed="rId2"/>
          <a:stretch>
            <a:fillRect/>
          </a:stretch>
        </p:blipFill>
        <p:spPr>
          <a:xfrm>
            <a:off x="1578769" y="1009055"/>
            <a:ext cx="9034462" cy="4839890"/>
          </a:xfrm>
          <a:ln>
            <a:solidFill>
              <a:schemeClr val="bg1">
                <a:lumMod val="50000"/>
              </a:schemeClr>
            </a:solidFill>
          </a:ln>
        </p:spPr>
      </p:pic>
      <p:sp>
        <p:nvSpPr>
          <p:cNvPr id="12" name="Speech Bubble: Rectangle 11">
            <a:extLst>
              <a:ext uri="{FF2B5EF4-FFF2-40B4-BE49-F238E27FC236}">
                <a16:creationId xmlns:a16="http://schemas.microsoft.com/office/drawing/2014/main" id="{DBE3DDAE-A68C-A29A-41C2-2AA4C1BD7C40}"/>
              </a:ext>
            </a:extLst>
          </p:cNvPr>
          <p:cNvSpPr/>
          <p:nvPr/>
        </p:nvSpPr>
        <p:spPr>
          <a:xfrm>
            <a:off x="8115300" y="3283795"/>
            <a:ext cx="2250281" cy="532748"/>
          </a:xfrm>
          <a:prstGeom prst="wedgeRectCallout">
            <a:avLst>
              <a:gd name="adj1" fmla="val -111313"/>
              <a:gd name="adj2" fmla="val 24034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u-HU" dirty="0" err="1">
                <a:solidFill>
                  <a:schemeClr val="accent1"/>
                </a:solidFill>
              </a:rPr>
              <a:t>Defining</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chart</a:t>
            </a:r>
            <a:r>
              <a:rPr lang="hu-HU" dirty="0">
                <a:solidFill>
                  <a:schemeClr val="accent1"/>
                </a:solidFill>
              </a:rPr>
              <a:t> </a:t>
            </a:r>
            <a:r>
              <a:rPr lang="hu-HU" dirty="0" err="1">
                <a:solidFill>
                  <a:schemeClr val="accent1"/>
                </a:solidFill>
              </a:rPr>
              <a:t>only</a:t>
            </a:r>
            <a:r>
              <a:rPr lang="hu-HU" dirty="0">
                <a:solidFill>
                  <a:schemeClr val="accent1"/>
                </a:solidFill>
              </a:rPr>
              <a:t> in </a:t>
            </a:r>
            <a:r>
              <a:rPr lang="hu-HU" dirty="0" err="1">
                <a:solidFill>
                  <a:schemeClr val="accent1"/>
                </a:solidFill>
              </a:rPr>
              <a:t>the</a:t>
            </a:r>
            <a:r>
              <a:rPr lang="hu-HU" dirty="0">
                <a:solidFill>
                  <a:schemeClr val="accent1"/>
                </a:solidFill>
              </a:rPr>
              <a:t> </a:t>
            </a:r>
            <a:r>
              <a:rPr lang="hu-HU" dirty="0" err="1">
                <a:solidFill>
                  <a:schemeClr val="accent1"/>
                </a:solidFill>
              </a:rPr>
              <a:t>callback</a:t>
            </a:r>
            <a:endParaRPr lang="hu-HU" dirty="0">
              <a:solidFill>
                <a:schemeClr val="accent1"/>
              </a:solidFill>
            </a:endParaRPr>
          </a:p>
        </p:txBody>
      </p:sp>
    </p:spTree>
    <p:extLst>
      <p:ext uri="{BB962C8B-B14F-4D97-AF65-F5344CB8AC3E}">
        <p14:creationId xmlns:p14="http://schemas.microsoft.com/office/powerpoint/2010/main" val="4104078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a:t>
            </a:r>
            <a:r>
              <a:rPr lang="hu-HU" dirty="0" err="1"/>
              <a:t>Dash</a:t>
            </a:r>
            <a:endParaRPr lang="en-US" dirty="0"/>
          </a:p>
        </p:txBody>
      </p:sp>
      <p:pic>
        <p:nvPicPr>
          <p:cNvPr id="4" name="Content Placeholder 3">
            <a:extLst>
              <a:ext uri="{FF2B5EF4-FFF2-40B4-BE49-F238E27FC236}">
                <a16:creationId xmlns:a16="http://schemas.microsoft.com/office/drawing/2014/main" id="{D81E95BA-269F-16B2-9828-2076BA9EE412}"/>
              </a:ext>
            </a:extLst>
          </p:cNvPr>
          <p:cNvPicPr>
            <a:picLocks noGrp="1" noChangeAspect="1"/>
          </p:cNvPicPr>
          <p:nvPr>
            <p:ph sz="quarter" idx="13"/>
          </p:nvPr>
        </p:nvPicPr>
        <p:blipFill>
          <a:blip r:embed="rId2"/>
          <a:stretch>
            <a:fillRect/>
          </a:stretch>
        </p:blipFill>
        <p:spPr>
          <a:xfrm>
            <a:off x="1319212" y="751681"/>
            <a:ext cx="9553575" cy="5939832"/>
          </a:xfrm>
          <a:ln>
            <a:solidFill>
              <a:schemeClr val="bg1">
                <a:lumMod val="50000"/>
              </a:schemeClr>
            </a:solidFill>
          </a:ln>
        </p:spPr>
      </p:pic>
    </p:spTree>
    <p:extLst>
      <p:ext uri="{BB962C8B-B14F-4D97-AF65-F5344CB8AC3E}">
        <p14:creationId xmlns:p14="http://schemas.microsoft.com/office/powerpoint/2010/main" val="1937036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a:t>
            </a:r>
            <a:r>
              <a:rPr lang="hu-HU" dirty="0" err="1"/>
              <a:t>Dash</a:t>
            </a:r>
            <a:endParaRPr lang="en-US" dirty="0"/>
          </a:p>
        </p:txBody>
      </p:sp>
      <p:pic>
        <p:nvPicPr>
          <p:cNvPr id="7" name="Content Placeholder 6">
            <a:extLst>
              <a:ext uri="{FF2B5EF4-FFF2-40B4-BE49-F238E27FC236}">
                <a16:creationId xmlns:a16="http://schemas.microsoft.com/office/drawing/2014/main" id="{045F34FE-C3C3-0E65-CFDE-9B8A1C895E81}"/>
              </a:ext>
            </a:extLst>
          </p:cNvPr>
          <p:cNvPicPr>
            <a:picLocks noGrp="1" noChangeAspect="1"/>
          </p:cNvPicPr>
          <p:nvPr>
            <p:ph sz="quarter" idx="13"/>
          </p:nvPr>
        </p:nvPicPr>
        <p:blipFill>
          <a:blip r:embed="rId2"/>
          <a:stretch>
            <a:fillRect/>
          </a:stretch>
        </p:blipFill>
        <p:spPr>
          <a:xfrm>
            <a:off x="2616975" y="795338"/>
            <a:ext cx="6958051" cy="5275262"/>
          </a:xfrm>
          <a:ln>
            <a:solidFill>
              <a:schemeClr val="bg1">
                <a:lumMod val="50000"/>
              </a:schemeClr>
            </a:solidFill>
          </a:ln>
        </p:spPr>
      </p:pic>
    </p:spTree>
    <p:extLst>
      <p:ext uri="{BB962C8B-B14F-4D97-AF65-F5344CB8AC3E}">
        <p14:creationId xmlns:p14="http://schemas.microsoft.com/office/powerpoint/2010/main" val="76652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en-GB" dirty="0"/>
              <a:t>Dash hands-on</a:t>
            </a:r>
            <a:endParaRPr lang="hu-HU" dirty="0"/>
          </a:p>
        </p:txBody>
      </p:sp>
    </p:spTree>
    <p:extLst>
      <p:ext uri="{BB962C8B-B14F-4D97-AF65-F5344CB8AC3E}">
        <p14:creationId xmlns:p14="http://schemas.microsoft.com/office/powerpoint/2010/main" val="1073556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Dash</a:t>
            </a:r>
            <a:r>
              <a:rPr lang="hu-HU" dirty="0"/>
              <a:t> </a:t>
            </a:r>
            <a:r>
              <a:rPr lang="hu-HU" dirty="0" err="1"/>
              <a:t>hands-on</a:t>
            </a:r>
            <a:endParaRPr lang="en-US" dirty="0"/>
          </a:p>
        </p:txBody>
      </p:sp>
      <p:pic>
        <p:nvPicPr>
          <p:cNvPr id="5" name="Content Placeholder 4">
            <a:extLst>
              <a:ext uri="{FF2B5EF4-FFF2-40B4-BE49-F238E27FC236}">
                <a16:creationId xmlns:a16="http://schemas.microsoft.com/office/drawing/2014/main" id="{81F139A6-277E-0D13-FBD5-BFC95FBC57B2}"/>
              </a:ext>
            </a:extLst>
          </p:cNvPr>
          <p:cNvPicPr>
            <a:picLocks noGrp="1" noChangeAspect="1"/>
          </p:cNvPicPr>
          <p:nvPr>
            <p:ph sz="quarter" idx="13"/>
          </p:nvPr>
        </p:nvPicPr>
        <p:blipFill>
          <a:blip r:embed="rId2"/>
          <a:stretch>
            <a:fillRect/>
          </a:stretch>
        </p:blipFill>
        <p:spPr>
          <a:xfrm>
            <a:off x="2139554" y="795338"/>
            <a:ext cx="7912893" cy="5275262"/>
          </a:xfrm>
        </p:spPr>
      </p:pic>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157415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26025" y="3023118"/>
            <a:ext cx="4739951" cy="830997"/>
          </a:xfrm>
          <a:prstGeom prst="rect">
            <a:avLst/>
          </a:prstGeom>
          <a:noFill/>
        </p:spPr>
        <p:txBody>
          <a:bodyPr wrap="square" rtlCol="0">
            <a:spAutoFit/>
          </a:bodyPr>
          <a:lstStyle/>
          <a:p>
            <a:r>
              <a:rPr lang="hu-HU" sz="4800" b="0">
                <a:latin typeface="+mj-lt"/>
              </a:rPr>
              <a:t>Thank You</a:t>
            </a:r>
            <a:endParaRPr lang="en-US" sz="4800" b="0">
              <a:latin typeface="+mj-lt"/>
            </a:endParaRPr>
          </a:p>
        </p:txBody>
      </p:sp>
    </p:spTree>
    <p:extLst>
      <p:ext uri="{BB962C8B-B14F-4D97-AF65-F5344CB8AC3E}">
        <p14:creationId xmlns:p14="http://schemas.microsoft.com/office/powerpoint/2010/main" val="38002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Ploty</a:t>
            </a:r>
            <a:r>
              <a:rPr lang="hu-HU" dirty="0"/>
              <a:t> Express</a:t>
            </a:r>
          </a:p>
        </p:txBody>
      </p:sp>
    </p:spTree>
    <p:extLst>
      <p:ext uri="{BB962C8B-B14F-4D97-AF65-F5344CB8AC3E}">
        <p14:creationId xmlns:p14="http://schemas.microsoft.com/office/powerpoint/2010/main" val="3387498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28FB13-DA95-8F80-58BB-811136B057DD}"/>
              </a:ext>
            </a:extLst>
          </p:cNvPr>
          <p:cNvSpPr>
            <a:spLocks noGrp="1"/>
          </p:cNvSpPr>
          <p:nvPr>
            <p:ph type="title"/>
          </p:nvPr>
        </p:nvSpPr>
        <p:spPr/>
        <p:txBody>
          <a:bodyPr/>
          <a:lstStyle/>
          <a:p>
            <a:r>
              <a:rPr lang="hu-HU" dirty="0" err="1"/>
              <a:t>Ploty</a:t>
            </a:r>
            <a:r>
              <a:rPr lang="hu-HU" dirty="0"/>
              <a:t> Express </a:t>
            </a:r>
            <a:r>
              <a:rPr lang="hu-HU" dirty="0" err="1"/>
              <a:t>Review</a:t>
            </a:r>
            <a:endParaRPr lang="hu-HU" dirty="0"/>
          </a:p>
        </p:txBody>
      </p:sp>
    </p:spTree>
    <p:extLst>
      <p:ext uri="{BB962C8B-B14F-4D97-AF65-F5344CB8AC3E}">
        <p14:creationId xmlns:p14="http://schemas.microsoft.com/office/powerpoint/2010/main" val="327192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a:t>
            </a:r>
            <a:endParaRPr lang="en-US" dirty="0"/>
          </a:p>
        </p:txBody>
      </p:sp>
      <p:sp>
        <p:nvSpPr>
          <p:cNvPr id="3" name="Content Placeholder 2"/>
          <p:cNvSpPr>
            <a:spLocks noGrp="1"/>
          </p:cNvSpPr>
          <p:nvPr>
            <p:ph sz="quarter" idx="13"/>
          </p:nvPr>
        </p:nvSpPr>
        <p:spPr/>
        <p:txBody>
          <a:bodyPr>
            <a:normAutofit/>
          </a:bodyPr>
          <a:lstStyle/>
          <a:p>
            <a:r>
              <a:rPr lang="hu-HU" dirty="0" err="1"/>
              <a:t>Plotly</a:t>
            </a:r>
            <a:r>
              <a:rPr lang="hu-HU" dirty="0"/>
              <a:t> Express (PX) is a </a:t>
            </a:r>
            <a:r>
              <a:rPr lang="hu-HU" dirty="0" err="1"/>
              <a:t>high-level</a:t>
            </a:r>
            <a:r>
              <a:rPr lang="hu-HU" dirty="0"/>
              <a:t>, </a:t>
            </a:r>
            <a:r>
              <a:rPr lang="hu-HU" dirty="0" err="1"/>
              <a:t>declarative</a:t>
            </a:r>
            <a:r>
              <a:rPr lang="hu-HU" dirty="0"/>
              <a:t> </a:t>
            </a:r>
            <a:r>
              <a:rPr lang="hu-HU" dirty="0" err="1"/>
              <a:t>dataviz</a:t>
            </a:r>
            <a:r>
              <a:rPr lang="hu-HU" dirty="0"/>
              <a:t> </a:t>
            </a:r>
            <a:r>
              <a:rPr lang="hu-HU" dirty="0" err="1"/>
              <a:t>library</a:t>
            </a:r>
            <a:endParaRPr lang="en-GB" dirty="0"/>
          </a:p>
          <a:p>
            <a:pPr lvl="1"/>
            <a:r>
              <a:rPr lang="hu-HU" dirty="0" err="1"/>
              <a:t>It</a:t>
            </a:r>
            <a:r>
              <a:rPr lang="hu-HU" dirty="0"/>
              <a:t> </a:t>
            </a:r>
            <a:r>
              <a:rPr lang="hu-HU" dirty="0" err="1"/>
              <a:t>creates</a:t>
            </a:r>
            <a:r>
              <a:rPr lang="hu-HU" dirty="0"/>
              <a:t> </a:t>
            </a:r>
            <a:r>
              <a:rPr lang="hu-HU" dirty="0" err="1"/>
              <a:t>complete</a:t>
            </a:r>
            <a:r>
              <a:rPr lang="hu-HU" dirty="0"/>
              <a:t> </a:t>
            </a:r>
            <a:r>
              <a:rPr lang="hu-HU" dirty="0" err="1"/>
              <a:t>charts</a:t>
            </a:r>
            <a:r>
              <a:rPr lang="hu-HU" dirty="0"/>
              <a:t> </a:t>
            </a:r>
            <a:r>
              <a:rPr lang="hu-HU" dirty="0" err="1"/>
              <a:t>with</a:t>
            </a:r>
            <a:r>
              <a:rPr lang="hu-HU" dirty="0"/>
              <a:t> a </a:t>
            </a:r>
            <a:r>
              <a:rPr lang="hu-HU" dirty="0" err="1"/>
              <a:t>single</a:t>
            </a:r>
            <a:r>
              <a:rPr lang="hu-HU" dirty="0"/>
              <a:t> Python </a:t>
            </a:r>
            <a:r>
              <a:rPr lang="hu-HU" dirty="0" err="1"/>
              <a:t>call</a:t>
            </a:r>
            <a:endParaRPr lang="hu-HU" dirty="0"/>
          </a:p>
          <a:p>
            <a:pPr lvl="1"/>
            <a:r>
              <a:rPr lang="hu-HU" dirty="0" err="1"/>
              <a:t>Support</a:t>
            </a:r>
            <a:r>
              <a:rPr lang="hu-HU" dirty="0"/>
              <a:t> </a:t>
            </a:r>
            <a:r>
              <a:rPr lang="hu-HU" dirty="0" err="1"/>
              <a:t>many</a:t>
            </a:r>
            <a:r>
              <a:rPr lang="hu-HU" dirty="0"/>
              <a:t> </a:t>
            </a:r>
            <a:r>
              <a:rPr lang="hu-HU" dirty="0" err="1"/>
              <a:t>different</a:t>
            </a:r>
            <a:r>
              <a:rPr lang="hu-HU" dirty="0"/>
              <a:t> </a:t>
            </a:r>
            <a:r>
              <a:rPr lang="hu-HU" dirty="0" err="1"/>
              <a:t>chart</a:t>
            </a:r>
            <a:r>
              <a:rPr lang="hu-HU" dirty="0"/>
              <a:t> </a:t>
            </a:r>
            <a:r>
              <a:rPr lang="hu-HU" dirty="0" err="1"/>
              <a:t>types</a:t>
            </a:r>
            <a:endParaRPr lang="hu-HU" dirty="0"/>
          </a:p>
          <a:p>
            <a:pPr lvl="1"/>
            <a:r>
              <a:rPr lang="hu-HU" dirty="0"/>
              <a:t>The </a:t>
            </a:r>
            <a:r>
              <a:rPr lang="hu-HU" dirty="0" err="1"/>
              <a:t>syntax</a:t>
            </a:r>
            <a:r>
              <a:rPr lang="hu-HU" dirty="0"/>
              <a:t> </a:t>
            </a:r>
            <a:r>
              <a:rPr lang="hu-HU" dirty="0" err="1"/>
              <a:t>aims</a:t>
            </a:r>
            <a:r>
              <a:rPr lang="hu-HU" dirty="0"/>
              <a:t> </a:t>
            </a:r>
            <a:r>
              <a:rPr lang="hu-HU" dirty="0" err="1"/>
              <a:t>to</a:t>
            </a:r>
            <a:r>
              <a:rPr lang="hu-HU" dirty="0"/>
              <a:t> be </a:t>
            </a:r>
            <a:r>
              <a:rPr lang="hu-HU" dirty="0" err="1"/>
              <a:t>very</a:t>
            </a:r>
            <a:r>
              <a:rPr lang="hu-HU" dirty="0"/>
              <a:t> </a:t>
            </a:r>
            <a:r>
              <a:rPr lang="hu-HU" dirty="0" err="1"/>
              <a:t>dense</a:t>
            </a:r>
            <a:r>
              <a:rPr lang="hu-HU" dirty="0"/>
              <a:t>, </a:t>
            </a:r>
            <a:r>
              <a:rPr lang="hu-HU" dirty="0" err="1"/>
              <a:t>just</a:t>
            </a:r>
            <a:r>
              <a:rPr lang="hu-HU" dirty="0"/>
              <a:t> </a:t>
            </a:r>
            <a:r>
              <a:rPr lang="hu-HU" dirty="0" err="1"/>
              <a:t>the</a:t>
            </a:r>
            <a:r>
              <a:rPr lang="hu-HU" dirty="0"/>
              <a:t> </a:t>
            </a:r>
            <a:r>
              <a:rPr lang="hu-HU" dirty="0" err="1"/>
              <a:t>bare</a:t>
            </a:r>
            <a:r>
              <a:rPr lang="hu-HU" dirty="0"/>
              <a:t> </a:t>
            </a:r>
            <a:r>
              <a:rPr lang="hu-HU" dirty="0" err="1"/>
              <a:t>mininum</a:t>
            </a:r>
            <a:endParaRPr lang="hu-HU" dirty="0"/>
          </a:p>
          <a:p>
            <a:pPr lvl="1"/>
            <a:r>
              <a:rPr lang="hu-HU" dirty="0"/>
              <a:t>Has </a:t>
            </a:r>
            <a:r>
              <a:rPr lang="hu-HU" dirty="0" err="1"/>
              <a:t>smart</a:t>
            </a:r>
            <a:r>
              <a:rPr lang="hu-HU" dirty="0"/>
              <a:t> </a:t>
            </a:r>
            <a:r>
              <a:rPr lang="hu-HU" dirty="0" err="1"/>
              <a:t>defauls</a:t>
            </a:r>
            <a:r>
              <a:rPr lang="hu-HU" dirty="0"/>
              <a:t> </a:t>
            </a:r>
            <a:r>
              <a:rPr lang="hu-HU" dirty="0" err="1"/>
              <a:t>for</a:t>
            </a:r>
            <a:r>
              <a:rPr lang="hu-HU" dirty="0"/>
              <a:t> most </a:t>
            </a:r>
            <a:r>
              <a:rPr lang="hu-HU" dirty="0" err="1"/>
              <a:t>chart</a:t>
            </a:r>
            <a:r>
              <a:rPr lang="hu-HU" dirty="0"/>
              <a:t> </a:t>
            </a:r>
            <a:r>
              <a:rPr lang="hu-HU" dirty="0" err="1"/>
              <a:t>aspects</a:t>
            </a:r>
            <a:endParaRPr lang="hu-HU" dirty="0"/>
          </a:p>
          <a:p>
            <a:pPr lvl="1"/>
            <a:r>
              <a:rPr lang="hu-HU" dirty="0" err="1"/>
              <a:t>Also</a:t>
            </a:r>
            <a:r>
              <a:rPr lang="hu-HU" dirty="0"/>
              <a:t> </a:t>
            </a:r>
            <a:r>
              <a:rPr lang="hu-HU" dirty="0" err="1"/>
              <a:t>provides</a:t>
            </a:r>
            <a:r>
              <a:rPr lang="hu-HU" dirty="0"/>
              <a:t> more </a:t>
            </a:r>
            <a:r>
              <a:rPr lang="hu-HU" dirty="0" err="1"/>
              <a:t>detailed</a:t>
            </a:r>
            <a:r>
              <a:rPr lang="hu-HU" dirty="0"/>
              <a:t> </a:t>
            </a:r>
            <a:r>
              <a:rPr lang="hu-HU" dirty="0" err="1"/>
              <a:t>setting</a:t>
            </a:r>
            <a:r>
              <a:rPr lang="hu-HU" dirty="0"/>
              <a:t>, </a:t>
            </a:r>
            <a:r>
              <a:rPr lang="hu-HU" dirty="0" err="1"/>
              <a:t>if</a:t>
            </a:r>
            <a:r>
              <a:rPr lang="hu-HU" dirty="0"/>
              <a:t> </a:t>
            </a:r>
            <a:r>
              <a:rPr lang="hu-HU" dirty="0" err="1"/>
              <a:t>needed</a:t>
            </a:r>
            <a:endParaRPr lang="hu-HU" dirty="0"/>
          </a:p>
          <a:p>
            <a:r>
              <a:rPr lang="hu-HU" dirty="0"/>
              <a:t>The PX </a:t>
            </a:r>
            <a:r>
              <a:rPr lang="hu-HU" dirty="0" err="1"/>
              <a:t>package</a:t>
            </a:r>
            <a:r>
              <a:rPr lang="hu-HU" dirty="0"/>
              <a:t> </a:t>
            </a:r>
            <a:r>
              <a:rPr lang="hu-HU" dirty="0" err="1"/>
              <a:t>provides</a:t>
            </a:r>
            <a:r>
              <a:rPr lang="hu-HU" dirty="0"/>
              <a:t>:</a:t>
            </a:r>
          </a:p>
          <a:p>
            <a:pPr lvl="1"/>
            <a:r>
              <a:rPr lang="hu-HU" dirty="0" err="1"/>
              <a:t>Create</a:t>
            </a:r>
            <a:r>
              <a:rPr lang="hu-HU" dirty="0"/>
              <a:t> </a:t>
            </a:r>
            <a:r>
              <a:rPr lang="hu-HU" dirty="0" err="1"/>
              <a:t>functions</a:t>
            </a:r>
            <a:r>
              <a:rPr lang="hu-HU" dirty="0"/>
              <a:t> </a:t>
            </a:r>
            <a:r>
              <a:rPr lang="hu-HU" dirty="0" err="1"/>
              <a:t>for</a:t>
            </a:r>
            <a:r>
              <a:rPr lang="hu-HU" dirty="0"/>
              <a:t> </a:t>
            </a:r>
            <a:r>
              <a:rPr lang="hu-HU" dirty="0" err="1"/>
              <a:t>each</a:t>
            </a:r>
            <a:r>
              <a:rPr lang="hu-HU" dirty="0"/>
              <a:t> </a:t>
            </a:r>
            <a:r>
              <a:rPr lang="hu-HU" dirty="0" err="1"/>
              <a:t>supported</a:t>
            </a:r>
            <a:r>
              <a:rPr lang="hu-HU" dirty="0"/>
              <a:t> </a:t>
            </a:r>
            <a:r>
              <a:rPr lang="hu-HU" dirty="0" err="1"/>
              <a:t>chart</a:t>
            </a:r>
            <a:r>
              <a:rPr lang="hu-HU" dirty="0"/>
              <a:t> </a:t>
            </a:r>
            <a:r>
              <a:rPr lang="hu-HU" dirty="0" err="1"/>
              <a:t>type</a:t>
            </a:r>
            <a:r>
              <a:rPr lang="hu-HU" dirty="0"/>
              <a:t> (</a:t>
            </a:r>
            <a:r>
              <a:rPr lang="hu-HU" dirty="0" err="1"/>
              <a:t>px.bar</a:t>
            </a:r>
            <a:r>
              <a:rPr lang="hu-HU" dirty="0"/>
              <a:t>, </a:t>
            </a:r>
            <a:r>
              <a:rPr lang="hu-HU" dirty="0" err="1"/>
              <a:t>px.line</a:t>
            </a:r>
            <a:r>
              <a:rPr lang="hu-HU" dirty="0"/>
              <a:t>, …) </a:t>
            </a:r>
          </a:p>
          <a:p>
            <a:pPr lvl="1"/>
            <a:r>
              <a:rPr lang="hu-HU" dirty="0" err="1"/>
              <a:t>Built</a:t>
            </a:r>
            <a:r>
              <a:rPr lang="hu-HU" dirty="0"/>
              <a:t>-in </a:t>
            </a:r>
            <a:r>
              <a:rPr lang="hu-HU" dirty="0" err="1"/>
              <a:t>demo</a:t>
            </a:r>
            <a:r>
              <a:rPr lang="hu-HU" dirty="0"/>
              <a:t> </a:t>
            </a:r>
            <a:r>
              <a:rPr lang="hu-HU" dirty="0" err="1"/>
              <a:t>datasets</a:t>
            </a:r>
            <a:r>
              <a:rPr lang="hu-HU" dirty="0"/>
              <a:t> (</a:t>
            </a:r>
            <a:r>
              <a:rPr lang="hu-HU" dirty="0" err="1"/>
              <a:t>px.data</a:t>
            </a:r>
            <a:r>
              <a:rPr lang="hu-HU" dirty="0"/>
              <a:t>.*)</a:t>
            </a:r>
          </a:p>
          <a:p>
            <a:pPr lvl="1"/>
            <a:r>
              <a:rPr lang="hu-HU" dirty="0" err="1"/>
              <a:t>Built</a:t>
            </a:r>
            <a:r>
              <a:rPr lang="hu-HU" dirty="0"/>
              <a:t>-in color </a:t>
            </a:r>
            <a:r>
              <a:rPr lang="hu-HU" dirty="0" err="1"/>
              <a:t>color</a:t>
            </a:r>
            <a:r>
              <a:rPr lang="hu-HU" dirty="0"/>
              <a:t> </a:t>
            </a:r>
            <a:r>
              <a:rPr lang="hu-HU" dirty="0" err="1"/>
              <a:t>scales</a:t>
            </a:r>
            <a:r>
              <a:rPr lang="hu-HU" dirty="0"/>
              <a:t> and </a:t>
            </a:r>
            <a:r>
              <a:rPr lang="hu-HU" dirty="0" err="1"/>
              <a:t>sequences</a:t>
            </a:r>
            <a:r>
              <a:rPr lang="hu-HU" dirty="0"/>
              <a:t> (</a:t>
            </a:r>
            <a:r>
              <a:rPr lang="hu-HU" dirty="0" err="1"/>
              <a:t>px.color</a:t>
            </a:r>
            <a:r>
              <a:rPr lang="hu-HU" dirty="0"/>
              <a:t>.*)</a:t>
            </a:r>
          </a:p>
          <a:p>
            <a:pPr lvl="1"/>
            <a:endParaRPr lang="hu-HU" dirty="0"/>
          </a:p>
          <a:p>
            <a:pPr lvl="1"/>
            <a:endParaRPr lang="hu-HU" dirty="0"/>
          </a:p>
          <a:p>
            <a:pPr lvl="1"/>
            <a:endParaRPr lang="hu-HU" dirty="0"/>
          </a:p>
          <a:p>
            <a:endParaRPr lang="en-US" dirty="0"/>
          </a:p>
          <a:p>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10549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 </a:t>
            </a:r>
            <a:r>
              <a:rPr lang="hu-HU" dirty="0" err="1"/>
              <a:t>Charts</a:t>
            </a:r>
            <a:r>
              <a:rPr lang="hu-HU" dirty="0"/>
              <a:t> </a:t>
            </a:r>
            <a:endParaRPr lang="en-US" dirty="0"/>
          </a:p>
        </p:txBody>
      </p:sp>
      <p:pic>
        <p:nvPicPr>
          <p:cNvPr id="5" name="Content Placeholder 4">
            <a:extLst>
              <a:ext uri="{FF2B5EF4-FFF2-40B4-BE49-F238E27FC236}">
                <a16:creationId xmlns:a16="http://schemas.microsoft.com/office/drawing/2014/main" id="{FDB8DFE0-C908-5F48-5AF5-663A3B7F7D29}"/>
              </a:ext>
            </a:extLst>
          </p:cNvPr>
          <p:cNvPicPr>
            <a:picLocks noGrp="1" noChangeAspect="1"/>
          </p:cNvPicPr>
          <p:nvPr>
            <p:ph sz="quarter" idx="13"/>
          </p:nvPr>
        </p:nvPicPr>
        <p:blipFill>
          <a:blip r:embed="rId2"/>
          <a:stretch>
            <a:fillRect/>
          </a:stretch>
        </p:blipFill>
        <p:spPr>
          <a:xfrm>
            <a:off x="2040083" y="1259305"/>
            <a:ext cx="8111834" cy="4476430"/>
          </a:xfrm>
          <a:ln>
            <a:solidFill>
              <a:schemeClr val="bg1">
                <a:lumMod val="50000"/>
              </a:schemeClr>
            </a:solidFill>
          </a:ln>
        </p:spPr>
      </p:pic>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err="1"/>
              <a:t>Chart</a:t>
            </a:r>
            <a:r>
              <a:rPr lang="hu-HU" dirty="0"/>
              <a:t> </a:t>
            </a:r>
            <a:r>
              <a:rPr lang="hu-HU" dirty="0" err="1"/>
              <a:t>types</a:t>
            </a:r>
            <a:r>
              <a:rPr lang="hu-HU" dirty="0"/>
              <a:t> in </a:t>
            </a:r>
            <a:r>
              <a:rPr lang="hu-HU" dirty="0" err="1"/>
              <a:t>Plotly</a:t>
            </a:r>
            <a:r>
              <a:rPr lang="hu-HU" dirty="0"/>
              <a:t> Express</a:t>
            </a:r>
            <a:endParaRPr lang="en-GB" dirty="0"/>
          </a:p>
        </p:txBody>
      </p:sp>
    </p:spTree>
    <p:extLst>
      <p:ext uri="{BB962C8B-B14F-4D97-AF65-F5344CB8AC3E}">
        <p14:creationId xmlns:p14="http://schemas.microsoft.com/office/powerpoint/2010/main" val="318975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Plotly</a:t>
            </a:r>
            <a:r>
              <a:rPr lang="hu-HU" dirty="0"/>
              <a:t> Express - </a:t>
            </a:r>
            <a:r>
              <a:rPr lang="hu-HU" dirty="0" err="1"/>
              <a:t>Datasets</a:t>
            </a:r>
            <a:endParaRPr lang="en-US" dirty="0"/>
          </a:p>
        </p:txBody>
      </p:sp>
      <p:sp>
        <p:nvSpPr>
          <p:cNvPr id="6" name="Text Placeholder 5">
            <a:extLst>
              <a:ext uri="{FF2B5EF4-FFF2-40B4-BE49-F238E27FC236}">
                <a16:creationId xmlns:a16="http://schemas.microsoft.com/office/drawing/2014/main" id="{73DE6907-6CBC-472C-B45F-C74959BFAF7A}"/>
              </a:ext>
            </a:extLst>
          </p:cNvPr>
          <p:cNvSpPr>
            <a:spLocks noGrp="1"/>
          </p:cNvSpPr>
          <p:nvPr>
            <p:ph type="body" sz="quarter" idx="14"/>
          </p:nvPr>
        </p:nvSpPr>
        <p:spPr/>
        <p:txBody>
          <a:bodyPr/>
          <a:lstStyle/>
          <a:p>
            <a:r>
              <a:rPr lang="hu-HU" dirty="0"/>
              <a:t>A </a:t>
            </a:r>
            <a:r>
              <a:rPr lang="hu-HU" dirty="0" err="1"/>
              <a:t>few</a:t>
            </a:r>
            <a:r>
              <a:rPr lang="hu-HU" dirty="0"/>
              <a:t> </a:t>
            </a:r>
            <a:r>
              <a:rPr lang="hu-HU" dirty="0" err="1"/>
              <a:t>built</a:t>
            </a:r>
            <a:r>
              <a:rPr lang="hu-HU" dirty="0"/>
              <a:t>-in dataset in PX</a:t>
            </a:r>
            <a:endParaRPr lang="en-GB" dirty="0"/>
          </a:p>
        </p:txBody>
      </p:sp>
      <p:pic>
        <p:nvPicPr>
          <p:cNvPr id="8" name="Picture 7">
            <a:extLst>
              <a:ext uri="{FF2B5EF4-FFF2-40B4-BE49-F238E27FC236}">
                <a16:creationId xmlns:a16="http://schemas.microsoft.com/office/drawing/2014/main" id="{5350CFC4-F5F3-F27A-1ECE-D6A0AF9952FD}"/>
              </a:ext>
            </a:extLst>
          </p:cNvPr>
          <p:cNvPicPr>
            <a:picLocks noChangeAspect="1"/>
          </p:cNvPicPr>
          <p:nvPr/>
        </p:nvPicPr>
        <p:blipFill>
          <a:blip r:embed="rId2"/>
          <a:stretch>
            <a:fillRect/>
          </a:stretch>
        </p:blipFill>
        <p:spPr>
          <a:xfrm>
            <a:off x="702837" y="848728"/>
            <a:ext cx="5514975" cy="2305050"/>
          </a:xfrm>
          <a:prstGeom prst="rect">
            <a:avLst/>
          </a:prstGeom>
          <a:ln>
            <a:solidFill>
              <a:schemeClr val="bg1">
                <a:lumMod val="50000"/>
              </a:schemeClr>
            </a:solidFill>
          </a:ln>
        </p:spPr>
      </p:pic>
      <p:pic>
        <p:nvPicPr>
          <p:cNvPr id="10" name="Picture 9">
            <a:extLst>
              <a:ext uri="{FF2B5EF4-FFF2-40B4-BE49-F238E27FC236}">
                <a16:creationId xmlns:a16="http://schemas.microsoft.com/office/drawing/2014/main" id="{51C383E2-B5B6-AFB8-5573-9432BFC21EFD}"/>
              </a:ext>
            </a:extLst>
          </p:cNvPr>
          <p:cNvPicPr>
            <a:picLocks noChangeAspect="1"/>
          </p:cNvPicPr>
          <p:nvPr/>
        </p:nvPicPr>
        <p:blipFill>
          <a:blip r:embed="rId3"/>
          <a:stretch>
            <a:fillRect/>
          </a:stretch>
        </p:blipFill>
        <p:spPr>
          <a:xfrm>
            <a:off x="6582555" y="766762"/>
            <a:ext cx="5163331" cy="2387016"/>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84D23177-AC27-65A3-83CB-1325D262A514}"/>
              </a:ext>
            </a:extLst>
          </p:cNvPr>
          <p:cNvPicPr>
            <a:picLocks noChangeAspect="1"/>
          </p:cNvPicPr>
          <p:nvPr/>
        </p:nvPicPr>
        <p:blipFill>
          <a:blip r:embed="rId4"/>
          <a:stretch>
            <a:fillRect/>
          </a:stretch>
        </p:blipFill>
        <p:spPr>
          <a:xfrm>
            <a:off x="769512" y="3429000"/>
            <a:ext cx="3505200" cy="2124075"/>
          </a:xfrm>
          <a:prstGeom prst="rect">
            <a:avLst/>
          </a:prstGeom>
          <a:ln>
            <a:solidFill>
              <a:schemeClr val="bg1">
                <a:lumMod val="50000"/>
              </a:schemeClr>
            </a:solidFill>
          </a:ln>
        </p:spPr>
      </p:pic>
      <p:pic>
        <p:nvPicPr>
          <p:cNvPr id="16" name="Picture 15">
            <a:extLst>
              <a:ext uri="{FF2B5EF4-FFF2-40B4-BE49-F238E27FC236}">
                <a16:creationId xmlns:a16="http://schemas.microsoft.com/office/drawing/2014/main" id="{A932D853-7A57-D696-B651-EB3B0687D35B}"/>
              </a:ext>
            </a:extLst>
          </p:cNvPr>
          <p:cNvPicPr>
            <a:picLocks noChangeAspect="1"/>
          </p:cNvPicPr>
          <p:nvPr/>
        </p:nvPicPr>
        <p:blipFill>
          <a:blip r:embed="rId5"/>
          <a:stretch>
            <a:fillRect/>
          </a:stretch>
        </p:blipFill>
        <p:spPr>
          <a:xfrm>
            <a:off x="6582555" y="3704223"/>
            <a:ext cx="2346063" cy="2124918"/>
          </a:xfrm>
          <a:prstGeom prst="rect">
            <a:avLst/>
          </a:prstGeom>
          <a:ln>
            <a:solidFill>
              <a:schemeClr val="bg1">
                <a:lumMod val="50000"/>
              </a:schemeClr>
            </a:solidFill>
          </a:ln>
        </p:spPr>
      </p:pic>
      <p:pic>
        <p:nvPicPr>
          <p:cNvPr id="18" name="Picture 17">
            <a:extLst>
              <a:ext uri="{FF2B5EF4-FFF2-40B4-BE49-F238E27FC236}">
                <a16:creationId xmlns:a16="http://schemas.microsoft.com/office/drawing/2014/main" id="{7E9DAAD4-D985-B36D-3CE4-D056D7B3F518}"/>
              </a:ext>
            </a:extLst>
          </p:cNvPr>
          <p:cNvPicPr>
            <a:picLocks noChangeAspect="1"/>
          </p:cNvPicPr>
          <p:nvPr/>
        </p:nvPicPr>
        <p:blipFill>
          <a:blip r:embed="rId6"/>
          <a:stretch>
            <a:fillRect/>
          </a:stretch>
        </p:blipFill>
        <p:spPr>
          <a:xfrm>
            <a:off x="9164220" y="3837949"/>
            <a:ext cx="2390775" cy="1619250"/>
          </a:xfrm>
          <a:prstGeom prst="rect">
            <a:avLst/>
          </a:prstGeom>
          <a:ln>
            <a:solidFill>
              <a:schemeClr val="bg1">
                <a:lumMod val="50000"/>
              </a:schemeClr>
            </a:solidFill>
          </a:ln>
        </p:spPr>
      </p:pic>
    </p:spTree>
    <p:extLst>
      <p:ext uri="{BB962C8B-B14F-4D97-AF65-F5344CB8AC3E}">
        <p14:creationId xmlns:p14="http://schemas.microsoft.com/office/powerpoint/2010/main" val="1950056206"/>
      </p:ext>
    </p:extLst>
  </p:cSld>
  <p:clrMapOvr>
    <a:masterClrMapping/>
  </p:clrMapOvr>
</p:sld>
</file>

<file path=ppt/theme/theme1.xml><?xml version="1.0" encoding="utf-8"?>
<a:theme xmlns:a="http://schemas.openxmlformats.org/drawingml/2006/main" name="BIC altered Title slides">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presentation template 3.6.potx" id="{2B3EED50-9FD9-42BC-8FAE-2C12F0A1C968}" vid="{74B0361E-346A-46F5-A2AC-C1AA2FAB65F8}"/>
    </a:ext>
  </a:extLst>
</a:theme>
</file>

<file path=ppt/theme/theme2.xml><?xml version="1.0" encoding="utf-8"?>
<a:theme xmlns:a="http://schemas.openxmlformats.org/drawingml/2006/main" name="BIC theme - wide">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theme - wide" id="{C122EB18-EF3F-401C-B1F5-AAC0482B22DB}" vid="{CFF3FD93-6F42-46C2-B0FF-1C0F16114563}"/>
    </a:ext>
  </a:extLst>
</a:theme>
</file>

<file path=ppt/theme/theme3.xml><?xml version="1.0" encoding="utf-8"?>
<a:theme xmlns:a="http://schemas.openxmlformats.org/drawingml/2006/main" name="1_BIC altered Title slides">
  <a:themeElements>
    <a:clrScheme name="BIC colors">
      <a:dk1>
        <a:srgbClr val="000000"/>
      </a:dk1>
      <a:lt1>
        <a:srgbClr val="FFFFFF"/>
      </a:lt1>
      <a:dk2>
        <a:srgbClr val="302F2F"/>
      </a:dk2>
      <a:lt2>
        <a:srgbClr val="EADEDA"/>
      </a:lt2>
      <a:accent1>
        <a:srgbClr val="870E04"/>
      </a:accent1>
      <a:accent2>
        <a:srgbClr val="238FA6"/>
      </a:accent2>
      <a:accent3>
        <a:srgbClr val="FFC857"/>
      </a:accent3>
      <a:accent4>
        <a:srgbClr val="78BEA7"/>
      </a:accent4>
      <a:accent5>
        <a:srgbClr val="7C6C77"/>
      </a:accent5>
      <a:accent6>
        <a:srgbClr val="929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C presentation template 3.6.potx" id="{2B3EED50-9FD9-42BC-8FAE-2C12F0A1C968}" vid="{74B0361E-346A-46F5-A2AC-C1AA2FAB65F8}"/>
    </a:ext>
  </a:extLst>
</a:theme>
</file>

<file path=ppt/theme/theme4.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1852</TotalTime>
  <Words>1216</Words>
  <Application>Microsoft Office PowerPoint</Application>
  <PresentationFormat>Widescreen</PresentationFormat>
  <Paragraphs>186</Paragraphs>
  <Slides>48</Slides>
  <Notes>1</Notes>
  <HiddenSlides>6</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48</vt:i4>
      </vt:variant>
    </vt:vector>
  </HeadingPairs>
  <TitlesOfParts>
    <vt:vector size="53" baseType="lpstr">
      <vt:lpstr>Arial</vt:lpstr>
      <vt:lpstr>Helvetica Neue</vt:lpstr>
      <vt:lpstr>BIC altered Title slides</vt:lpstr>
      <vt:lpstr>BIC theme - wide</vt:lpstr>
      <vt:lpstr>1_BIC altered Title slides</vt:lpstr>
      <vt:lpstr>PowerPoint Presentation</vt:lpstr>
      <vt:lpstr>Housekeeping</vt:lpstr>
      <vt:lpstr>Housekeeping</vt:lpstr>
      <vt:lpstr>Agenda</vt:lpstr>
      <vt:lpstr>Ploty Express</vt:lpstr>
      <vt:lpstr>Ploty Express Review</vt:lpstr>
      <vt:lpstr>Plotly Express</vt:lpstr>
      <vt:lpstr>Plotly Express – Charts </vt:lpstr>
      <vt:lpstr>Plotly Express - Datasets</vt:lpstr>
      <vt:lpstr>Plotly Express - Datasets</vt:lpstr>
      <vt:lpstr>Plotly Express syntax</vt:lpstr>
      <vt:lpstr>Plotly Express customization</vt:lpstr>
      <vt:lpstr>Plotly Express customization</vt:lpstr>
      <vt:lpstr>Plotly Express customization</vt:lpstr>
      <vt:lpstr>Plotly Express customization</vt:lpstr>
      <vt:lpstr>Ploty Express hands-on</vt:lpstr>
      <vt:lpstr>Plotly Express hands-on</vt:lpstr>
      <vt:lpstr>Plotly Dash</vt:lpstr>
      <vt:lpstr>Dataviz in Python</vt:lpstr>
      <vt:lpstr>PowerPoint Presentation</vt:lpstr>
      <vt:lpstr>Plotly Dash</vt:lpstr>
      <vt:lpstr>Simple app layouts</vt:lpstr>
      <vt:lpstr>Plotly Dash</vt:lpstr>
      <vt:lpstr>Dash HTML components</vt:lpstr>
      <vt:lpstr>HTML components</vt:lpstr>
      <vt:lpstr>HTML components with CSS formatting</vt:lpstr>
      <vt:lpstr>Simple Dash Apps</vt:lpstr>
      <vt:lpstr>Dash Core Components</vt:lpstr>
      <vt:lpstr>Dash App with a graph</vt:lpstr>
      <vt:lpstr>Dash App with a graph</vt:lpstr>
      <vt:lpstr>Dash input controls</vt:lpstr>
      <vt:lpstr>Dash input controls</vt:lpstr>
      <vt:lpstr>Plotly Dash</vt:lpstr>
      <vt:lpstr>Simple Dash Apps</vt:lpstr>
      <vt:lpstr>Simple Dash Apps</vt:lpstr>
      <vt:lpstr>Interactivity</vt:lpstr>
      <vt:lpstr>Interactivity in Dash</vt:lpstr>
      <vt:lpstr>Interactivity in Dash</vt:lpstr>
      <vt:lpstr>Interactivity in Dash</vt:lpstr>
      <vt:lpstr>Interactivity in Dash</vt:lpstr>
      <vt:lpstr>Interactivity in Dash</vt:lpstr>
      <vt:lpstr>Using inputs in Dash</vt:lpstr>
      <vt:lpstr>Using inputs in Dash</vt:lpstr>
      <vt:lpstr>Plotly Dash</vt:lpstr>
      <vt:lpstr>Plotly Dash</vt:lpstr>
      <vt:lpstr>Dash hands-on</vt:lpstr>
      <vt:lpstr>Dash hands-on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CEU Python Dataviz  - Session 2</dc:title>
  <dc:creator>Arató Bence</dc:creator>
  <cp:lastModifiedBy>x-Arato, Bence</cp:lastModifiedBy>
  <cp:revision>177</cp:revision>
  <dcterms:created xsi:type="dcterms:W3CDTF">2020-09-30T08:47:10Z</dcterms:created>
  <dcterms:modified xsi:type="dcterms:W3CDTF">2023-12-05T06:43:35Z</dcterms:modified>
</cp:coreProperties>
</file>